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265" r:id="rId4"/>
    <p:sldId id="266" r:id="rId5"/>
    <p:sldId id="267" r:id="rId6"/>
    <p:sldId id="263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74" r:id="rId15"/>
    <p:sldId id="275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FF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76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dirty="0" smtClean="0"/>
              <a:t>サンプル</a:t>
            </a:r>
            <a:endParaRPr lang="ja-JP" dirty="0"/>
          </a:p>
        </c:rich>
      </c:tx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りんご</c:v>
                </c:pt>
                <c:pt idx="1">
                  <c:v>みかん</c:v>
                </c:pt>
                <c:pt idx="2">
                  <c:v>もも</c:v>
                </c:pt>
                <c:pt idx="3">
                  <c:v>なし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りんご</c:v>
                </c:pt>
                <c:pt idx="1">
                  <c:v>みかん</c:v>
                </c:pt>
                <c:pt idx="2">
                  <c:v>もも</c:v>
                </c:pt>
                <c:pt idx="3">
                  <c:v>なし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りんご</c:v>
                </c:pt>
                <c:pt idx="1">
                  <c:v>みかん</c:v>
                </c:pt>
                <c:pt idx="2">
                  <c:v>もも</c:v>
                </c:pt>
                <c:pt idx="3">
                  <c:v>なし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786560"/>
        <c:axId val="30456000"/>
        <c:axId val="0"/>
      </c:bar3DChart>
      <c:catAx>
        <c:axId val="30786560"/>
        <c:scaling>
          <c:orientation val="minMax"/>
        </c:scaling>
        <c:delete val="0"/>
        <c:axPos val="b"/>
        <c:majorTickMark val="none"/>
        <c:minorTickMark val="none"/>
        <c:tickLblPos val="nextTo"/>
        <c:crossAx val="30456000"/>
        <c:crosses val="autoZero"/>
        <c:auto val="1"/>
        <c:lblAlgn val="ctr"/>
        <c:lblOffset val="100"/>
        <c:noMultiLvlLbl val="0"/>
      </c:catAx>
      <c:valAx>
        <c:axId val="304560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07865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B046C0-D339-4C54-8EDF-266E5EDC4A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4824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ADFA46-7D51-4CB5-B961-815C0B20E0C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4822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4B9977-98A1-44F1-A05D-2EFA455FFB12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 20"/>
          <p:cNvSpPr>
            <a:spLocks/>
          </p:cNvSpPr>
          <p:nvPr/>
        </p:nvSpPr>
        <p:spPr bwMode="auto">
          <a:xfrm>
            <a:off x="0" y="4039613"/>
            <a:ext cx="9134856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710F4C3B-12BB-4EC8-A596-2037BFBCFD5E}" type="datetime1">
              <a:rPr lang="en-US" altLang="ja-JP" smtClean="0"/>
              <a:pPr/>
              <a:t>1/17/2017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CD8CFD7C-5133-4F31-B8DD-48811D9CC472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36" name="フリーフォーム 35"/>
          <p:cNvSpPr>
            <a:spLocks/>
          </p:cNvSpPr>
          <p:nvPr/>
        </p:nvSpPr>
        <p:spPr bwMode="auto">
          <a:xfrm>
            <a:off x="0" y="3071810"/>
            <a:ext cx="9144000" cy="1115989"/>
          </a:xfrm>
          <a:custGeom>
            <a:avLst/>
            <a:gdLst/>
            <a:ahLst/>
            <a:cxnLst>
              <a:cxn ang="0">
                <a:pos x="0" y="887"/>
              </a:cxn>
              <a:cxn ang="0">
                <a:pos x="240" y="896"/>
              </a:cxn>
              <a:cxn ang="0">
                <a:pos x="888" y="904"/>
              </a:cxn>
              <a:cxn ang="0">
                <a:pos x="1327" y="896"/>
              </a:cxn>
              <a:cxn ang="0">
                <a:pos x="1817" y="887"/>
              </a:cxn>
              <a:cxn ang="0">
                <a:pos x="2381" y="879"/>
              </a:cxn>
              <a:cxn ang="0">
                <a:pos x="2971" y="846"/>
              </a:cxn>
              <a:cxn ang="0">
                <a:pos x="3585" y="804"/>
              </a:cxn>
              <a:cxn ang="0">
                <a:pos x="4199" y="755"/>
              </a:cxn>
              <a:cxn ang="0">
                <a:pos x="4821" y="680"/>
              </a:cxn>
              <a:cxn ang="0">
                <a:pos x="5128" y="638"/>
              </a:cxn>
              <a:cxn ang="0">
                <a:pos x="5427" y="589"/>
              </a:cxn>
              <a:cxn ang="0">
                <a:pos x="5718" y="539"/>
              </a:cxn>
              <a:cxn ang="0">
                <a:pos x="6000" y="481"/>
              </a:cxn>
              <a:cxn ang="0">
                <a:pos x="6274" y="414"/>
              </a:cxn>
              <a:cxn ang="0">
                <a:pos x="6531" y="340"/>
              </a:cxn>
              <a:cxn ang="0">
                <a:pos x="6780" y="257"/>
              </a:cxn>
              <a:cxn ang="0">
                <a:pos x="7004" y="190"/>
              </a:cxn>
              <a:cxn ang="0">
                <a:pos x="7220" y="91"/>
              </a:cxn>
              <a:cxn ang="0">
                <a:pos x="7411" y="0"/>
              </a:cxn>
            </a:cxnLst>
            <a:rect l="0" t="0" r="0" b="0"/>
            <a:pathLst>
              <a:path w="7411" h="904">
                <a:moveTo>
                  <a:pt x="0" y="887"/>
                </a:moveTo>
                <a:lnTo>
                  <a:pt x="240" y="896"/>
                </a:lnTo>
                <a:lnTo>
                  <a:pt x="888" y="904"/>
                </a:lnTo>
                <a:lnTo>
                  <a:pt x="1327" y="896"/>
                </a:lnTo>
                <a:lnTo>
                  <a:pt x="1817" y="887"/>
                </a:lnTo>
                <a:lnTo>
                  <a:pt x="2381" y="879"/>
                </a:lnTo>
                <a:lnTo>
                  <a:pt x="2971" y="846"/>
                </a:lnTo>
                <a:lnTo>
                  <a:pt x="3585" y="804"/>
                </a:lnTo>
                <a:lnTo>
                  <a:pt x="4199" y="755"/>
                </a:lnTo>
                <a:lnTo>
                  <a:pt x="4821" y="680"/>
                </a:lnTo>
                <a:lnTo>
                  <a:pt x="5128" y="638"/>
                </a:lnTo>
                <a:lnTo>
                  <a:pt x="5427" y="589"/>
                </a:lnTo>
                <a:lnTo>
                  <a:pt x="5718" y="539"/>
                </a:lnTo>
                <a:lnTo>
                  <a:pt x="6000" y="481"/>
                </a:lnTo>
                <a:lnTo>
                  <a:pt x="6274" y="414"/>
                </a:lnTo>
                <a:lnTo>
                  <a:pt x="6531" y="340"/>
                </a:lnTo>
                <a:lnTo>
                  <a:pt x="6780" y="257"/>
                </a:lnTo>
                <a:lnTo>
                  <a:pt x="7004" y="190"/>
                </a:lnTo>
                <a:lnTo>
                  <a:pt x="7220" y="91"/>
                </a:lnTo>
                <a:lnTo>
                  <a:pt x="7411" y="0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8" name="フリーフォーム 37"/>
          <p:cNvSpPr>
            <a:spLocks/>
          </p:cNvSpPr>
          <p:nvPr/>
        </p:nvSpPr>
        <p:spPr bwMode="auto">
          <a:xfrm>
            <a:off x="0" y="3952661"/>
            <a:ext cx="9144000" cy="369116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81" y="33"/>
              </a:cxn>
              <a:cxn ang="0">
                <a:pos x="1933" y="75"/>
              </a:cxn>
              <a:cxn ang="0">
                <a:pos x="2747" y="116"/>
              </a:cxn>
              <a:cxn ang="0">
                <a:pos x="3552" y="141"/>
              </a:cxn>
              <a:cxn ang="0">
                <a:pos x="4265" y="182"/>
              </a:cxn>
              <a:cxn ang="0">
                <a:pos x="4581" y="216"/>
              </a:cxn>
              <a:cxn ang="0">
                <a:pos x="4838" y="241"/>
              </a:cxn>
              <a:cxn ang="0">
                <a:pos x="5145" y="274"/>
              </a:cxn>
              <a:cxn ang="0">
                <a:pos x="5477" y="290"/>
              </a:cxn>
              <a:cxn ang="0">
                <a:pos x="5875" y="299"/>
              </a:cxn>
              <a:cxn ang="0">
                <a:pos x="6083" y="299"/>
              </a:cxn>
              <a:cxn ang="0">
                <a:pos x="6290" y="290"/>
              </a:cxn>
              <a:cxn ang="0">
                <a:pos x="6514" y="265"/>
              </a:cxn>
              <a:cxn ang="0">
                <a:pos x="6722" y="232"/>
              </a:cxn>
              <a:cxn ang="0">
                <a:pos x="6921" y="199"/>
              </a:cxn>
              <a:cxn ang="0">
                <a:pos x="7104" y="141"/>
              </a:cxn>
              <a:cxn ang="0">
                <a:pos x="7187" y="116"/>
              </a:cxn>
              <a:cxn ang="0">
                <a:pos x="7270" y="83"/>
              </a:cxn>
              <a:cxn ang="0">
                <a:pos x="7344" y="41"/>
              </a:cxn>
              <a:cxn ang="0">
                <a:pos x="7411" y="0"/>
              </a:cxn>
            </a:cxnLst>
            <a:rect l="0" t="0" r="0" b="0"/>
            <a:pathLst>
              <a:path w="7411" h="299">
                <a:moveTo>
                  <a:pt x="0" y="17"/>
                </a:moveTo>
                <a:lnTo>
                  <a:pt x="581" y="33"/>
                </a:lnTo>
                <a:lnTo>
                  <a:pt x="1933" y="75"/>
                </a:lnTo>
                <a:lnTo>
                  <a:pt x="2747" y="116"/>
                </a:lnTo>
                <a:lnTo>
                  <a:pt x="3552" y="141"/>
                </a:lnTo>
                <a:lnTo>
                  <a:pt x="4265" y="182"/>
                </a:lnTo>
                <a:lnTo>
                  <a:pt x="4581" y="216"/>
                </a:lnTo>
                <a:lnTo>
                  <a:pt x="4838" y="241"/>
                </a:lnTo>
                <a:lnTo>
                  <a:pt x="5145" y="274"/>
                </a:lnTo>
                <a:lnTo>
                  <a:pt x="5477" y="290"/>
                </a:lnTo>
                <a:lnTo>
                  <a:pt x="5875" y="299"/>
                </a:lnTo>
                <a:lnTo>
                  <a:pt x="6083" y="299"/>
                </a:lnTo>
                <a:lnTo>
                  <a:pt x="6290" y="290"/>
                </a:lnTo>
                <a:lnTo>
                  <a:pt x="6514" y="265"/>
                </a:lnTo>
                <a:lnTo>
                  <a:pt x="6722" y="232"/>
                </a:lnTo>
                <a:lnTo>
                  <a:pt x="6921" y="199"/>
                </a:lnTo>
                <a:lnTo>
                  <a:pt x="7104" y="141"/>
                </a:lnTo>
                <a:lnTo>
                  <a:pt x="7187" y="116"/>
                </a:lnTo>
                <a:lnTo>
                  <a:pt x="7270" y="83"/>
                </a:lnTo>
                <a:lnTo>
                  <a:pt x="7344" y="41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>
            <a:off x="0" y="3809785"/>
            <a:ext cx="9144000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0" name="フリーフォーム 39"/>
          <p:cNvSpPr>
            <a:spLocks/>
          </p:cNvSpPr>
          <p:nvPr/>
        </p:nvSpPr>
        <p:spPr bwMode="auto">
          <a:xfrm>
            <a:off x="0" y="4090553"/>
            <a:ext cx="91440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1" name="フリーフォーム 40"/>
          <p:cNvSpPr>
            <a:spLocks/>
          </p:cNvSpPr>
          <p:nvPr/>
        </p:nvSpPr>
        <p:spPr bwMode="auto">
          <a:xfrm>
            <a:off x="0" y="4325364"/>
            <a:ext cx="9144000" cy="553056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896" y="349"/>
              </a:cxn>
              <a:cxn ang="0">
                <a:pos x="1850" y="258"/>
              </a:cxn>
              <a:cxn ang="0">
                <a:pos x="3012" y="150"/>
              </a:cxn>
              <a:cxn ang="0">
                <a:pos x="3635" y="108"/>
              </a:cxn>
              <a:cxn ang="0">
                <a:pos x="4257" y="67"/>
              </a:cxn>
              <a:cxn ang="0">
                <a:pos x="4879" y="34"/>
              </a:cxn>
              <a:cxn ang="0">
                <a:pos x="5477" y="9"/>
              </a:cxn>
              <a:cxn ang="0">
                <a:pos x="6050" y="0"/>
              </a:cxn>
              <a:cxn ang="0">
                <a:pos x="6572" y="9"/>
              </a:cxn>
              <a:cxn ang="0">
                <a:pos x="6813" y="17"/>
              </a:cxn>
              <a:cxn ang="0">
                <a:pos x="7029" y="34"/>
              </a:cxn>
              <a:cxn ang="0">
                <a:pos x="7228" y="50"/>
              </a:cxn>
              <a:cxn ang="0">
                <a:pos x="7411" y="83"/>
              </a:cxn>
            </a:cxnLst>
            <a:rect l="0" t="0" r="0" b="0"/>
            <a:pathLst>
              <a:path w="7411" h="448">
                <a:moveTo>
                  <a:pt x="0" y="448"/>
                </a:moveTo>
                <a:lnTo>
                  <a:pt x="896" y="349"/>
                </a:lnTo>
                <a:lnTo>
                  <a:pt x="1850" y="258"/>
                </a:lnTo>
                <a:lnTo>
                  <a:pt x="3012" y="150"/>
                </a:lnTo>
                <a:lnTo>
                  <a:pt x="3635" y="108"/>
                </a:lnTo>
                <a:lnTo>
                  <a:pt x="4257" y="67"/>
                </a:lnTo>
                <a:lnTo>
                  <a:pt x="4879" y="34"/>
                </a:lnTo>
                <a:lnTo>
                  <a:pt x="5477" y="9"/>
                </a:lnTo>
                <a:lnTo>
                  <a:pt x="6050" y="0"/>
                </a:lnTo>
                <a:lnTo>
                  <a:pt x="6572" y="9"/>
                </a:lnTo>
                <a:lnTo>
                  <a:pt x="6813" y="17"/>
                </a:lnTo>
                <a:lnTo>
                  <a:pt x="7029" y="34"/>
                </a:lnTo>
                <a:lnTo>
                  <a:pt x="7228" y="50"/>
                </a:lnTo>
                <a:lnTo>
                  <a:pt x="7411" y="83"/>
                </a:lnTo>
              </a:path>
            </a:pathLst>
          </a:custGeom>
          <a:noFill/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143256" y="407194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152400" y="4019116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143256" y="371475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152400" y="3881224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7530770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1FAEDCEA-3251-4E86-89FD-37B3DB6A57C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3179B336-A8D1-4AC7-8694-EA8F7DE4CFB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D7020A0-EBF2-437F-8E68-AC4FB154580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3179B336-A8D1-4AC7-8694-EA8F7DE4CFBD}" type="slidenum">
              <a:rPr lang="en-US" altLang="ja-JP" smtClean="0"/>
              <a:pPr/>
              <a:t>‹#›</a:t>
            </a:fld>
            <a:endParaRPr lang="en-US" altLang="ja-JP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2CA79398-201A-477E-A9D1-1DCABFE9537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72405F54-C53E-4874-9C0E-0EB27D313CE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8DC010F2-3354-4940-BEEB-A7552D09F2F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0D2E827C-C074-43B1-B6FC-32211399E37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CBF14F85-A994-48A2-9419-7B6980C315A3}" type="slidenum">
              <a:rPr kumimoji="0" lang="ja-JP" altLang="en-US" smtClean="0"/>
              <a:pPr/>
              <a:t>‹#›</a:t>
            </a:fld>
            <a:endParaRPr kumimoji="0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3179B336-A8D1-4AC7-8694-EA8F7DE4CFB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2198578" y="1"/>
            <a:ext cx="4500594" cy="36134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4"/>
          </p:nvPr>
        </p:nvSpPr>
        <p:spPr>
          <a:xfrm>
            <a:off x="7715272" y="0"/>
            <a:ext cx="1428728" cy="360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179B336-A8D1-4AC7-8694-EA8F7DE4CFBD}" type="slidenum">
              <a:rPr lang="en-US" altLang="ja-JP" smtClean="0"/>
              <a:pPr/>
              <a:t>‹#›</a:t>
            </a:fld>
            <a:endParaRPr lang="en-US" altLang="ja-JP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-27819" y="-13"/>
            <a:ext cx="9171027" cy="6856554"/>
            <a:chOff x="2074" y="1608"/>
            <a:chExt cx="1603" cy="1129"/>
          </a:xfrm>
        </p:grpSpPr>
        <p:sp>
          <p:nvSpPr>
            <p:cNvPr id="18" name="フリーフォーム 17"/>
            <p:cNvSpPr>
              <a:spLocks/>
            </p:cNvSpPr>
            <p:nvPr userDrawn="1"/>
          </p:nvSpPr>
          <p:spPr bwMode="auto">
            <a:xfrm>
              <a:off x="2074" y="2433"/>
              <a:ext cx="991" cy="300"/>
            </a:xfrm>
            <a:custGeom>
              <a:avLst/>
              <a:gdLst>
                <a:gd name="T0" fmla="*/ 0 w 991"/>
                <a:gd name="T1" fmla="*/ 0 h 300"/>
                <a:gd name="T2" fmla="*/ 15 w 991"/>
                <a:gd name="T3" fmla="*/ 14 h 300"/>
                <a:gd name="T4" fmla="*/ 32 w 991"/>
                <a:gd name="T5" fmla="*/ 33 h 300"/>
                <a:gd name="T6" fmla="*/ 57 w 991"/>
                <a:gd name="T7" fmla="*/ 54 h 300"/>
                <a:gd name="T8" fmla="*/ 92 w 991"/>
                <a:gd name="T9" fmla="*/ 79 h 300"/>
                <a:gd name="T10" fmla="*/ 132 w 991"/>
                <a:gd name="T11" fmla="*/ 106 h 300"/>
                <a:gd name="T12" fmla="*/ 182 w 991"/>
                <a:gd name="T13" fmla="*/ 133 h 300"/>
                <a:gd name="T14" fmla="*/ 236 w 991"/>
                <a:gd name="T15" fmla="*/ 163 h 300"/>
                <a:gd name="T16" fmla="*/ 301 w 991"/>
                <a:gd name="T17" fmla="*/ 192 h 300"/>
                <a:gd name="T18" fmla="*/ 374 w 991"/>
                <a:gd name="T19" fmla="*/ 219 h 300"/>
                <a:gd name="T20" fmla="*/ 457 w 991"/>
                <a:gd name="T21" fmla="*/ 244 h 300"/>
                <a:gd name="T22" fmla="*/ 501 w 991"/>
                <a:gd name="T23" fmla="*/ 255 h 300"/>
                <a:gd name="T24" fmla="*/ 545 w 991"/>
                <a:gd name="T25" fmla="*/ 267 h 300"/>
                <a:gd name="T26" fmla="*/ 595 w 991"/>
                <a:gd name="T27" fmla="*/ 275 h 300"/>
                <a:gd name="T28" fmla="*/ 647 w 991"/>
                <a:gd name="T29" fmla="*/ 282 h 300"/>
                <a:gd name="T30" fmla="*/ 699 w 991"/>
                <a:gd name="T31" fmla="*/ 290 h 300"/>
                <a:gd name="T32" fmla="*/ 752 w 991"/>
                <a:gd name="T33" fmla="*/ 294 h 300"/>
                <a:gd name="T34" fmla="*/ 810 w 991"/>
                <a:gd name="T35" fmla="*/ 298 h 300"/>
                <a:gd name="T36" fmla="*/ 868 w 991"/>
                <a:gd name="T37" fmla="*/ 300 h 300"/>
                <a:gd name="T38" fmla="*/ 927 w 991"/>
                <a:gd name="T39" fmla="*/ 298 h 300"/>
                <a:gd name="T40" fmla="*/ 991 w 991"/>
                <a:gd name="T41" fmla="*/ 296 h 300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1 256"/>
                <a:gd name="T49" fmla="*/ 0 1 256"/>
                <a:gd name="T50" fmla="*/ 0 1 256"/>
                <a:gd name="T51" fmla="*/ 0 1 256"/>
                <a:gd name="T52" fmla="*/ 0 1 256"/>
                <a:gd name="T53" fmla="*/ 0 1 256"/>
                <a:gd name="T54" fmla="*/ 0 1 256"/>
                <a:gd name="T55" fmla="*/ 0 1 256"/>
                <a:gd name="T56" fmla="*/ 0 1 256"/>
                <a:gd name="T57" fmla="*/ 0 1 256"/>
                <a:gd name="T58" fmla="*/ 0 1 256"/>
                <a:gd name="T59" fmla="*/ 0 1 256"/>
                <a:gd name="T60" fmla="*/ 0 1 256"/>
                <a:gd name="T61" fmla="*/ 0 1 256"/>
                <a:gd name="T62" fmla="*/ 0 1 256"/>
                <a:gd name="T63" fmla="*/ 0 w 991"/>
                <a:gd name="T64" fmla="*/ 0 h 300"/>
                <a:gd name="T65" fmla="*/ 0 w 991"/>
                <a:gd name="T66" fmla="*/ 0 h 3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91" h="300">
                  <a:moveTo>
                    <a:pt x="0" y="0"/>
                  </a:moveTo>
                  <a:lnTo>
                    <a:pt x="15" y="14"/>
                  </a:lnTo>
                  <a:lnTo>
                    <a:pt x="32" y="33"/>
                  </a:lnTo>
                  <a:lnTo>
                    <a:pt x="57" y="54"/>
                  </a:lnTo>
                  <a:lnTo>
                    <a:pt x="92" y="79"/>
                  </a:lnTo>
                  <a:lnTo>
                    <a:pt x="132" y="106"/>
                  </a:lnTo>
                  <a:lnTo>
                    <a:pt x="182" y="133"/>
                  </a:lnTo>
                  <a:lnTo>
                    <a:pt x="236" y="163"/>
                  </a:lnTo>
                  <a:lnTo>
                    <a:pt x="301" y="192"/>
                  </a:lnTo>
                  <a:lnTo>
                    <a:pt x="374" y="219"/>
                  </a:lnTo>
                  <a:lnTo>
                    <a:pt x="457" y="244"/>
                  </a:lnTo>
                  <a:lnTo>
                    <a:pt x="501" y="255"/>
                  </a:lnTo>
                  <a:lnTo>
                    <a:pt x="545" y="267"/>
                  </a:lnTo>
                  <a:lnTo>
                    <a:pt x="595" y="275"/>
                  </a:lnTo>
                  <a:lnTo>
                    <a:pt x="647" y="282"/>
                  </a:lnTo>
                  <a:lnTo>
                    <a:pt x="699" y="290"/>
                  </a:lnTo>
                  <a:lnTo>
                    <a:pt x="752" y="294"/>
                  </a:lnTo>
                  <a:lnTo>
                    <a:pt x="810" y="298"/>
                  </a:lnTo>
                  <a:lnTo>
                    <a:pt x="868" y="300"/>
                  </a:lnTo>
                  <a:lnTo>
                    <a:pt x="927" y="298"/>
                  </a:lnTo>
                  <a:lnTo>
                    <a:pt x="991" y="296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 userDrawn="1"/>
          </p:nvSpPr>
          <p:spPr bwMode="auto">
            <a:xfrm>
              <a:off x="2915" y="1608"/>
              <a:ext cx="683" cy="1129"/>
            </a:xfrm>
            <a:custGeom>
              <a:avLst/>
              <a:gdLst>
                <a:gd name="T0" fmla="*/ 0 w 539"/>
                <a:gd name="T1" fmla="*/ 1129 h 1129"/>
                <a:gd name="T2" fmla="*/ 42 w 539"/>
                <a:gd name="T3" fmla="*/ 1125 h 1129"/>
                <a:gd name="T4" fmla="*/ 132 w 539"/>
                <a:gd name="T5" fmla="*/ 1115 h 1129"/>
                <a:gd name="T6" fmla="*/ 188 w 539"/>
                <a:gd name="T7" fmla="*/ 1106 h 1129"/>
                <a:gd name="T8" fmla="*/ 241 w 539"/>
                <a:gd name="T9" fmla="*/ 1094 h 1129"/>
                <a:gd name="T10" fmla="*/ 289 w 539"/>
                <a:gd name="T11" fmla="*/ 1079 h 1129"/>
                <a:gd name="T12" fmla="*/ 311 w 539"/>
                <a:gd name="T13" fmla="*/ 1071 h 1129"/>
                <a:gd name="T14" fmla="*/ 328 w 539"/>
                <a:gd name="T15" fmla="*/ 1062 h 1129"/>
                <a:gd name="T16" fmla="*/ 339 w 539"/>
                <a:gd name="T17" fmla="*/ 1056 h 1129"/>
                <a:gd name="T18" fmla="*/ 351 w 539"/>
                <a:gd name="T19" fmla="*/ 1048 h 1129"/>
                <a:gd name="T20" fmla="*/ 366 w 539"/>
                <a:gd name="T21" fmla="*/ 1037 h 1129"/>
                <a:gd name="T22" fmla="*/ 385 w 539"/>
                <a:gd name="T23" fmla="*/ 1019 h 1129"/>
                <a:gd name="T24" fmla="*/ 405 w 539"/>
                <a:gd name="T25" fmla="*/ 998 h 1129"/>
                <a:gd name="T26" fmla="*/ 426 w 539"/>
                <a:gd name="T27" fmla="*/ 969 h 1129"/>
                <a:gd name="T28" fmla="*/ 449 w 539"/>
                <a:gd name="T29" fmla="*/ 939 h 1129"/>
                <a:gd name="T30" fmla="*/ 470 w 539"/>
                <a:gd name="T31" fmla="*/ 898 h 1129"/>
                <a:gd name="T32" fmla="*/ 489 w 539"/>
                <a:gd name="T33" fmla="*/ 848 h 1129"/>
                <a:gd name="T34" fmla="*/ 506 w 539"/>
                <a:gd name="T35" fmla="*/ 793 h 1129"/>
                <a:gd name="T36" fmla="*/ 520 w 539"/>
                <a:gd name="T37" fmla="*/ 727 h 1129"/>
                <a:gd name="T38" fmla="*/ 531 w 539"/>
                <a:gd name="T39" fmla="*/ 655 h 1129"/>
                <a:gd name="T40" fmla="*/ 537 w 539"/>
                <a:gd name="T41" fmla="*/ 572 h 1129"/>
                <a:gd name="T42" fmla="*/ 539 w 539"/>
                <a:gd name="T43" fmla="*/ 530 h 1129"/>
                <a:gd name="T44" fmla="*/ 537 w 539"/>
                <a:gd name="T45" fmla="*/ 482 h 1129"/>
                <a:gd name="T46" fmla="*/ 535 w 539"/>
                <a:gd name="T47" fmla="*/ 432 h 1129"/>
                <a:gd name="T48" fmla="*/ 533 w 539"/>
                <a:gd name="T49" fmla="*/ 378 h 1129"/>
                <a:gd name="T50" fmla="*/ 531 w 539"/>
                <a:gd name="T51" fmla="*/ 357 h 1129"/>
                <a:gd name="T52" fmla="*/ 524 w 539"/>
                <a:gd name="T53" fmla="*/ 286 h 1129"/>
                <a:gd name="T54" fmla="*/ 516 w 539"/>
                <a:gd name="T55" fmla="*/ 232 h 1129"/>
                <a:gd name="T56" fmla="*/ 503 w 539"/>
                <a:gd name="T57" fmla="*/ 169 h 1129"/>
                <a:gd name="T58" fmla="*/ 487 w 539"/>
                <a:gd name="T59" fmla="*/ 90 h 1129"/>
                <a:gd name="T60" fmla="*/ 466 w 539"/>
                <a:gd name="T61" fmla="*/ 0 h 1129"/>
                <a:gd name="T62" fmla="*/ 0 1 256"/>
                <a:gd name="T63" fmla="*/ 0 1 256"/>
                <a:gd name="T64" fmla="*/ 0 1 256"/>
                <a:gd name="T65" fmla="*/ 0 1 256"/>
                <a:gd name="T66" fmla="*/ 0 1 256"/>
                <a:gd name="T67" fmla="*/ 0 1 256"/>
                <a:gd name="T68" fmla="*/ 0 1 256"/>
                <a:gd name="T69" fmla="*/ 0 1 25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w 539"/>
                <a:gd name="T94" fmla="*/ 0 h 1129"/>
                <a:gd name="T95" fmla="*/ 0 w 539"/>
                <a:gd name="T96" fmla="*/ 0 h 11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9" h="1129">
                  <a:moveTo>
                    <a:pt x="0" y="1129"/>
                  </a:moveTo>
                  <a:lnTo>
                    <a:pt x="42" y="1125"/>
                  </a:lnTo>
                  <a:lnTo>
                    <a:pt x="132" y="1115"/>
                  </a:lnTo>
                  <a:lnTo>
                    <a:pt x="188" y="1106"/>
                  </a:lnTo>
                  <a:lnTo>
                    <a:pt x="241" y="1094"/>
                  </a:lnTo>
                  <a:lnTo>
                    <a:pt x="289" y="1079"/>
                  </a:lnTo>
                  <a:lnTo>
                    <a:pt x="311" y="1071"/>
                  </a:lnTo>
                  <a:lnTo>
                    <a:pt x="328" y="1062"/>
                  </a:lnTo>
                  <a:lnTo>
                    <a:pt x="339" y="1056"/>
                  </a:lnTo>
                  <a:lnTo>
                    <a:pt x="351" y="1048"/>
                  </a:lnTo>
                  <a:lnTo>
                    <a:pt x="366" y="1037"/>
                  </a:lnTo>
                  <a:lnTo>
                    <a:pt x="385" y="1019"/>
                  </a:lnTo>
                  <a:lnTo>
                    <a:pt x="405" y="998"/>
                  </a:lnTo>
                  <a:lnTo>
                    <a:pt x="426" y="969"/>
                  </a:lnTo>
                  <a:lnTo>
                    <a:pt x="449" y="939"/>
                  </a:lnTo>
                  <a:lnTo>
                    <a:pt x="470" y="898"/>
                  </a:lnTo>
                  <a:lnTo>
                    <a:pt x="489" y="848"/>
                  </a:lnTo>
                  <a:lnTo>
                    <a:pt x="506" y="793"/>
                  </a:lnTo>
                  <a:lnTo>
                    <a:pt x="520" y="727"/>
                  </a:lnTo>
                  <a:lnTo>
                    <a:pt x="531" y="655"/>
                  </a:lnTo>
                  <a:lnTo>
                    <a:pt x="537" y="572"/>
                  </a:lnTo>
                  <a:lnTo>
                    <a:pt x="539" y="530"/>
                  </a:lnTo>
                  <a:lnTo>
                    <a:pt x="537" y="482"/>
                  </a:lnTo>
                  <a:lnTo>
                    <a:pt x="535" y="432"/>
                  </a:lnTo>
                  <a:lnTo>
                    <a:pt x="533" y="378"/>
                  </a:lnTo>
                  <a:lnTo>
                    <a:pt x="531" y="357"/>
                  </a:lnTo>
                  <a:lnTo>
                    <a:pt x="524" y="286"/>
                  </a:lnTo>
                  <a:lnTo>
                    <a:pt x="516" y="232"/>
                  </a:lnTo>
                  <a:lnTo>
                    <a:pt x="503" y="169"/>
                  </a:lnTo>
                  <a:lnTo>
                    <a:pt x="487" y="90"/>
                  </a:lnTo>
                  <a:lnTo>
                    <a:pt x="466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 userDrawn="1"/>
          </p:nvSpPr>
          <p:spPr bwMode="auto">
            <a:xfrm>
              <a:off x="2079" y="1608"/>
              <a:ext cx="1596" cy="1066"/>
            </a:xfrm>
            <a:custGeom>
              <a:avLst/>
              <a:gdLst>
                <a:gd name="T0" fmla="*/ 0 w 1607"/>
                <a:gd name="T1" fmla="*/ 929 h 1085"/>
                <a:gd name="T2" fmla="*/ 40 w 1607"/>
                <a:gd name="T3" fmla="*/ 941 h 1085"/>
                <a:gd name="T4" fmla="*/ 148 w 1607"/>
                <a:gd name="T5" fmla="*/ 966 h 1085"/>
                <a:gd name="T6" fmla="*/ 305 w 1607"/>
                <a:gd name="T7" fmla="*/ 1000 h 1085"/>
                <a:gd name="T8" fmla="*/ 399 w 1607"/>
                <a:gd name="T9" fmla="*/ 1019 h 1085"/>
                <a:gd name="T10" fmla="*/ 501 w 1607"/>
                <a:gd name="T11" fmla="*/ 1037 h 1085"/>
                <a:gd name="T12" fmla="*/ 608 w 1607"/>
                <a:gd name="T13" fmla="*/ 1052 h 1085"/>
                <a:gd name="T14" fmla="*/ 718 w 1607"/>
                <a:gd name="T15" fmla="*/ 1067 h 1085"/>
                <a:gd name="T16" fmla="*/ 827 w 1607"/>
                <a:gd name="T17" fmla="*/ 1077 h 1085"/>
                <a:gd name="T18" fmla="*/ 937 w 1607"/>
                <a:gd name="T19" fmla="*/ 1083 h 1085"/>
                <a:gd name="T20" fmla="*/ 991 w 1607"/>
                <a:gd name="T21" fmla="*/ 1085 h 1085"/>
                <a:gd name="T22" fmla="*/ 1044 w 1607"/>
                <a:gd name="T23" fmla="*/ 1085 h 1085"/>
                <a:gd name="T24" fmla="*/ 1096 w 1607"/>
                <a:gd name="T25" fmla="*/ 1083 h 1085"/>
                <a:gd name="T26" fmla="*/ 1146 w 1607"/>
                <a:gd name="T27" fmla="*/ 1079 h 1085"/>
                <a:gd name="T28" fmla="*/ 1194 w 1607"/>
                <a:gd name="T29" fmla="*/ 1073 h 1085"/>
                <a:gd name="T30" fmla="*/ 1240 w 1607"/>
                <a:gd name="T31" fmla="*/ 1065 h 1085"/>
                <a:gd name="T32" fmla="*/ 1284 w 1607"/>
                <a:gd name="T33" fmla="*/ 1058 h 1085"/>
                <a:gd name="T34" fmla="*/ 1327 w 1607"/>
                <a:gd name="T35" fmla="*/ 1046 h 1085"/>
                <a:gd name="T36" fmla="*/ 1338 w 1607"/>
                <a:gd name="T37" fmla="*/ 1042 h 1085"/>
                <a:gd name="T38" fmla="*/ 1371 w 1607"/>
                <a:gd name="T39" fmla="*/ 1031 h 1085"/>
                <a:gd name="T40" fmla="*/ 1392 w 1607"/>
                <a:gd name="T41" fmla="*/ 1019 h 1085"/>
                <a:gd name="T42" fmla="*/ 1415 w 1607"/>
                <a:gd name="T43" fmla="*/ 1008 h 1085"/>
                <a:gd name="T44" fmla="*/ 1444 w 1607"/>
                <a:gd name="T45" fmla="*/ 990 h 1085"/>
                <a:gd name="T46" fmla="*/ 1469 w 1607"/>
                <a:gd name="T47" fmla="*/ 971 h 1085"/>
                <a:gd name="T48" fmla="*/ 1496 w 1607"/>
                <a:gd name="T49" fmla="*/ 950 h 1085"/>
                <a:gd name="T50" fmla="*/ 1520 w 1607"/>
                <a:gd name="T51" fmla="*/ 923 h 1085"/>
                <a:gd name="T52" fmla="*/ 1544 w 1607"/>
                <a:gd name="T53" fmla="*/ 893 h 1085"/>
                <a:gd name="T54" fmla="*/ 1565 w 1607"/>
                <a:gd name="T55" fmla="*/ 854 h 1085"/>
                <a:gd name="T56" fmla="*/ 1582 w 1607"/>
                <a:gd name="T57" fmla="*/ 814 h 1085"/>
                <a:gd name="T58" fmla="*/ 1590 w 1607"/>
                <a:gd name="T59" fmla="*/ 791 h 1085"/>
                <a:gd name="T60" fmla="*/ 1595 w 1607"/>
                <a:gd name="T61" fmla="*/ 768 h 1085"/>
                <a:gd name="T62" fmla="*/ 1601 w 1607"/>
                <a:gd name="T63" fmla="*/ 743 h 1085"/>
                <a:gd name="T64" fmla="*/ 1605 w 1607"/>
                <a:gd name="T65" fmla="*/ 716 h 1085"/>
                <a:gd name="T66" fmla="*/ 1607 w 1607"/>
                <a:gd name="T67" fmla="*/ 689 h 1085"/>
                <a:gd name="T68" fmla="*/ 1607 w 1607"/>
                <a:gd name="T69" fmla="*/ 660 h 1085"/>
                <a:gd name="T70" fmla="*/ 1607 w 1607"/>
                <a:gd name="T71" fmla="*/ 643 h 1085"/>
                <a:gd name="T72" fmla="*/ 1607 w 1607"/>
                <a:gd name="T73" fmla="*/ 599 h 1085"/>
                <a:gd name="T74" fmla="*/ 1599 w 1607"/>
                <a:gd name="T75" fmla="*/ 530 h 1085"/>
                <a:gd name="T76" fmla="*/ 1593 w 1607"/>
                <a:gd name="T77" fmla="*/ 487 h 1085"/>
                <a:gd name="T78" fmla="*/ 1586 w 1607"/>
                <a:gd name="T79" fmla="*/ 441 h 1085"/>
                <a:gd name="T80" fmla="*/ 1574 w 1607"/>
                <a:gd name="T81" fmla="*/ 391 h 1085"/>
                <a:gd name="T82" fmla="*/ 1559 w 1607"/>
                <a:gd name="T83" fmla="*/ 340 h 1085"/>
                <a:gd name="T84" fmla="*/ 1542 w 1607"/>
                <a:gd name="T85" fmla="*/ 282 h 1085"/>
                <a:gd name="T86" fmla="*/ 1519 w 1607"/>
                <a:gd name="T87" fmla="*/ 226 h 1085"/>
                <a:gd name="T88" fmla="*/ 1492 w 1607"/>
                <a:gd name="T89" fmla="*/ 171 h 1085"/>
                <a:gd name="T90" fmla="*/ 1461 w 1607"/>
                <a:gd name="T91" fmla="*/ 113 h 1085"/>
                <a:gd name="T92" fmla="*/ 1424 w 1607"/>
                <a:gd name="T93" fmla="*/ 56 h 1085"/>
                <a:gd name="T94" fmla="*/ 1378 w 1607"/>
                <a:gd name="T95" fmla="*/ 0 h 1085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1607"/>
                <a:gd name="T145" fmla="*/ 0 h 1085"/>
                <a:gd name="T146" fmla="*/ 0 w 1607"/>
                <a:gd name="T147" fmla="*/ 0 h 10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7" h="1085">
                  <a:moveTo>
                    <a:pt x="0" y="929"/>
                  </a:moveTo>
                  <a:lnTo>
                    <a:pt x="40" y="941"/>
                  </a:lnTo>
                  <a:lnTo>
                    <a:pt x="148" y="966"/>
                  </a:lnTo>
                  <a:lnTo>
                    <a:pt x="305" y="1000"/>
                  </a:lnTo>
                  <a:lnTo>
                    <a:pt x="399" y="1019"/>
                  </a:lnTo>
                  <a:lnTo>
                    <a:pt x="501" y="1037"/>
                  </a:lnTo>
                  <a:lnTo>
                    <a:pt x="608" y="1052"/>
                  </a:lnTo>
                  <a:lnTo>
                    <a:pt x="718" y="1067"/>
                  </a:lnTo>
                  <a:lnTo>
                    <a:pt x="827" y="1077"/>
                  </a:lnTo>
                  <a:lnTo>
                    <a:pt x="937" y="1083"/>
                  </a:lnTo>
                  <a:lnTo>
                    <a:pt x="991" y="1085"/>
                  </a:lnTo>
                  <a:lnTo>
                    <a:pt x="1044" y="1085"/>
                  </a:lnTo>
                  <a:lnTo>
                    <a:pt x="1096" y="1083"/>
                  </a:lnTo>
                  <a:lnTo>
                    <a:pt x="1146" y="1079"/>
                  </a:lnTo>
                  <a:lnTo>
                    <a:pt x="1194" y="1073"/>
                  </a:lnTo>
                  <a:lnTo>
                    <a:pt x="1240" y="1065"/>
                  </a:lnTo>
                  <a:lnTo>
                    <a:pt x="1284" y="1058"/>
                  </a:lnTo>
                  <a:lnTo>
                    <a:pt x="1327" y="1046"/>
                  </a:lnTo>
                  <a:lnTo>
                    <a:pt x="1338" y="1042"/>
                  </a:lnTo>
                  <a:lnTo>
                    <a:pt x="1371" y="1031"/>
                  </a:lnTo>
                  <a:lnTo>
                    <a:pt x="1392" y="1019"/>
                  </a:lnTo>
                  <a:lnTo>
                    <a:pt x="1415" y="1008"/>
                  </a:lnTo>
                  <a:lnTo>
                    <a:pt x="1444" y="990"/>
                  </a:lnTo>
                  <a:lnTo>
                    <a:pt x="1469" y="971"/>
                  </a:lnTo>
                  <a:lnTo>
                    <a:pt x="1496" y="950"/>
                  </a:lnTo>
                  <a:lnTo>
                    <a:pt x="1520" y="923"/>
                  </a:lnTo>
                  <a:lnTo>
                    <a:pt x="1544" y="893"/>
                  </a:lnTo>
                  <a:lnTo>
                    <a:pt x="1565" y="854"/>
                  </a:lnTo>
                  <a:lnTo>
                    <a:pt x="1582" y="814"/>
                  </a:lnTo>
                  <a:lnTo>
                    <a:pt x="1590" y="791"/>
                  </a:lnTo>
                  <a:lnTo>
                    <a:pt x="1595" y="768"/>
                  </a:lnTo>
                  <a:lnTo>
                    <a:pt x="1601" y="743"/>
                  </a:lnTo>
                  <a:lnTo>
                    <a:pt x="1605" y="716"/>
                  </a:lnTo>
                  <a:lnTo>
                    <a:pt x="1607" y="689"/>
                  </a:lnTo>
                  <a:lnTo>
                    <a:pt x="1607" y="660"/>
                  </a:lnTo>
                  <a:lnTo>
                    <a:pt x="1607" y="643"/>
                  </a:lnTo>
                  <a:lnTo>
                    <a:pt x="1607" y="599"/>
                  </a:lnTo>
                  <a:lnTo>
                    <a:pt x="1599" y="530"/>
                  </a:lnTo>
                  <a:lnTo>
                    <a:pt x="1593" y="487"/>
                  </a:lnTo>
                  <a:lnTo>
                    <a:pt x="1586" y="441"/>
                  </a:lnTo>
                  <a:lnTo>
                    <a:pt x="1574" y="391"/>
                  </a:lnTo>
                  <a:lnTo>
                    <a:pt x="1559" y="340"/>
                  </a:lnTo>
                  <a:lnTo>
                    <a:pt x="1542" y="282"/>
                  </a:lnTo>
                  <a:lnTo>
                    <a:pt x="1519" y="226"/>
                  </a:lnTo>
                  <a:lnTo>
                    <a:pt x="1492" y="171"/>
                  </a:lnTo>
                  <a:lnTo>
                    <a:pt x="1461" y="113"/>
                  </a:lnTo>
                  <a:lnTo>
                    <a:pt x="1424" y="56"/>
                  </a:lnTo>
                  <a:lnTo>
                    <a:pt x="1378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フリーフォーム 21"/>
            <p:cNvSpPr>
              <a:spLocks/>
            </p:cNvSpPr>
            <p:nvPr userDrawn="1"/>
          </p:nvSpPr>
          <p:spPr bwMode="auto">
            <a:xfrm>
              <a:off x="2082" y="2032"/>
              <a:ext cx="1595" cy="657"/>
            </a:xfrm>
            <a:custGeom>
              <a:avLst/>
              <a:gdLst>
                <a:gd name="T0" fmla="*/ 0 w 1620"/>
                <a:gd name="T1" fmla="*/ 584 h 657"/>
                <a:gd name="T2" fmla="*/ 29 w 1620"/>
                <a:gd name="T3" fmla="*/ 590 h 657"/>
                <a:gd name="T4" fmla="*/ 109 w 1620"/>
                <a:gd name="T5" fmla="*/ 605 h 657"/>
                <a:gd name="T6" fmla="*/ 234 w 1620"/>
                <a:gd name="T7" fmla="*/ 624 h 657"/>
                <a:gd name="T8" fmla="*/ 303 w 1620"/>
                <a:gd name="T9" fmla="*/ 634 h 657"/>
                <a:gd name="T10" fmla="*/ 382 w 1620"/>
                <a:gd name="T11" fmla="*/ 642 h 657"/>
                <a:gd name="T12" fmla="*/ 468 w 1620"/>
                <a:gd name="T13" fmla="*/ 649 h 657"/>
                <a:gd name="T14" fmla="*/ 557 w 1620"/>
                <a:gd name="T15" fmla="*/ 653 h 657"/>
                <a:gd name="T16" fmla="*/ 651 w 1620"/>
                <a:gd name="T17" fmla="*/ 657 h 657"/>
                <a:gd name="T18" fmla="*/ 743 w 1620"/>
                <a:gd name="T19" fmla="*/ 655 h 657"/>
                <a:gd name="T20" fmla="*/ 835 w 1620"/>
                <a:gd name="T21" fmla="*/ 651 h 657"/>
                <a:gd name="T22" fmla="*/ 927 w 1620"/>
                <a:gd name="T23" fmla="*/ 643 h 657"/>
                <a:gd name="T24" fmla="*/ 1017 w 1620"/>
                <a:gd name="T25" fmla="*/ 630 h 657"/>
                <a:gd name="T26" fmla="*/ 1062 w 1620"/>
                <a:gd name="T27" fmla="*/ 620 h 657"/>
                <a:gd name="T28" fmla="*/ 1104 w 1620"/>
                <a:gd name="T29" fmla="*/ 611 h 657"/>
                <a:gd name="T30" fmla="*/ 1117 w 1620"/>
                <a:gd name="T31" fmla="*/ 607 h 657"/>
                <a:gd name="T32" fmla="*/ 1156 w 1620"/>
                <a:gd name="T33" fmla="*/ 597 h 657"/>
                <a:gd name="T34" fmla="*/ 1213 w 1620"/>
                <a:gd name="T35" fmla="*/ 576 h 657"/>
                <a:gd name="T36" fmla="*/ 1246 w 1620"/>
                <a:gd name="T37" fmla="*/ 563 h 657"/>
                <a:gd name="T38" fmla="*/ 1280 w 1620"/>
                <a:gd name="T39" fmla="*/ 547 h 657"/>
                <a:gd name="T40" fmla="*/ 1319 w 1620"/>
                <a:gd name="T41" fmla="*/ 528 h 657"/>
                <a:gd name="T42" fmla="*/ 1355 w 1620"/>
                <a:gd name="T43" fmla="*/ 507 h 657"/>
                <a:gd name="T44" fmla="*/ 1394 w 1620"/>
                <a:gd name="T45" fmla="*/ 482 h 657"/>
                <a:gd name="T46" fmla="*/ 1434 w 1620"/>
                <a:gd name="T47" fmla="*/ 451 h 657"/>
                <a:gd name="T48" fmla="*/ 1471 w 1620"/>
                <a:gd name="T49" fmla="*/ 419 h 657"/>
                <a:gd name="T50" fmla="*/ 1503 w 1620"/>
                <a:gd name="T51" fmla="*/ 380 h 657"/>
                <a:gd name="T52" fmla="*/ 1536 w 1620"/>
                <a:gd name="T53" fmla="*/ 338 h 657"/>
                <a:gd name="T54" fmla="*/ 1549 w 1620"/>
                <a:gd name="T55" fmla="*/ 317 h 657"/>
                <a:gd name="T56" fmla="*/ 1563 w 1620"/>
                <a:gd name="T57" fmla="*/ 294 h 657"/>
                <a:gd name="T58" fmla="*/ 1572 w 1620"/>
                <a:gd name="T59" fmla="*/ 265 h 657"/>
                <a:gd name="T60" fmla="*/ 1582 w 1620"/>
                <a:gd name="T61" fmla="*/ 235 h 657"/>
                <a:gd name="T62" fmla="*/ 1593 w 1620"/>
                <a:gd name="T63" fmla="*/ 196 h 657"/>
                <a:gd name="T64" fmla="*/ 1605 w 1620"/>
                <a:gd name="T65" fmla="*/ 150 h 657"/>
                <a:gd name="T66" fmla="*/ 1615 w 1620"/>
                <a:gd name="T67" fmla="*/ 102 h 657"/>
                <a:gd name="T68" fmla="*/ 1620 w 1620"/>
                <a:gd name="T69" fmla="*/ 52 h 657"/>
                <a:gd name="T70" fmla="*/ 1620 w 1620"/>
                <a:gd name="T71" fmla="*/ 25 h 657"/>
                <a:gd name="T72" fmla="*/ 1620 w 1620"/>
                <a:gd name="T73" fmla="*/ 0 h 657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w 1620"/>
                <a:gd name="T112" fmla="*/ 0 h 657"/>
                <a:gd name="T113" fmla="*/ 0 w 1620"/>
                <a:gd name="T114" fmla="*/ 0 h 6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0" h="657">
                  <a:moveTo>
                    <a:pt x="0" y="584"/>
                  </a:moveTo>
                  <a:lnTo>
                    <a:pt x="29" y="590"/>
                  </a:lnTo>
                  <a:lnTo>
                    <a:pt x="109" y="605"/>
                  </a:lnTo>
                  <a:lnTo>
                    <a:pt x="234" y="624"/>
                  </a:lnTo>
                  <a:lnTo>
                    <a:pt x="303" y="634"/>
                  </a:lnTo>
                  <a:lnTo>
                    <a:pt x="382" y="642"/>
                  </a:lnTo>
                  <a:lnTo>
                    <a:pt x="468" y="649"/>
                  </a:lnTo>
                  <a:lnTo>
                    <a:pt x="557" y="653"/>
                  </a:lnTo>
                  <a:lnTo>
                    <a:pt x="651" y="657"/>
                  </a:lnTo>
                  <a:lnTo>
                    <a:pt x="743" y="655"/>
                  </a:lnTo>
                  <a:lnTo>
                    <a:pt x="835" y="651"/>
                  </a:lnTo>
                  <a:lnTo>
                    <a:pt x="927" y="643"/>
                  </a:lnTo>
                  <a:lnTo>
                    <a:pt x="1017" y="630"/>
                  </a:lnTo>
                  <a:lnTo>
                    <a:pt x="1062" y="620"/>
                  </a:lnTo>
                  <a:lnTo>
                    <a:pt x="1104" y="611"/>
                  </a:lnTo>
                  <a:lnTo>
                    <a:pt x="1117" y="607"/>
                  </a:lnTo>
                  <a:lnTo>
                    <a:pt x="1156" y="597"/>
                  </a:lnTo>
                  <a:lnTo>
                    <a:pt x="1213" y="576"/>
                  </a:lnTo>
                  <a:lnTo>
                    <a:pt x="1246" y="563"/>
                  </a:lnTo>
                  <a:lnTo>
                    <a:pt x="1280" y="547"/>
                  </a:lnTo>
                  <a:lnTo>
                    <a:pt x="1319" y="528"/>
                  </a:lnTo>
                  <a:lnTo>
                    <a:pt x="1355" y="507"/>
                  </a:lnTo>
                  <a:lnTo>
                    <a:pt x="1394" y="482"/>
                  </a:lnTo>
                  <a:lnTo>
                    <a:pt x="1434" y="451"/>
                  </a:lnTo>
                  <a:lnTo>
                    <a:pt x="1471" y="419"/>
                  </a:lnTo>
                  <a:lnTo>
                    <a:pt x="1503" y="380"/>
                  </a:lnTo>
                  <a:lnTo>
                    <a:pt x="1536" y="338"/>
                  </a:lnTo>
                  <a:lnTo>
                    <a:pt x="1549" y="317"/>
                  </a:lnTo>
                  <a:lnTo>
                    <a:pt x="1563" y="294"/>
                  </a:lnTo>
                  <a:lnTo>
                    <a:pt x="1572" y="265"/>
                  </a:lnTo>
                  <a:lnTo>
                    <a:pt x="1582" y="235"/>
                  </a:lnTo>
                  <a:lnTo>
                    <a:pt x="1593" y="196"/>
                  </a:lnTo>
                  <a:lnTo>
                    <a:pt x="1605" y="150"/>
                  </a:lnTo>
                  <a:lnTo>
                    <a:pt x="1615" y="102"/>
                  </a:lnTo>
                  <a:lnTo>
                    <a:pt x="1620" y="52"/>
                  </a:lnTo>
                  <a:lnTo>
                    <a:pt x="1620" y="25"/>
                  </a:lnTo>
                  <a:lnTo>
                    <a:pt x="162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フリーフォーム 22"/>
            <p:cNvSpPr>
              <a:spLocks/>
            </p:cNvSpPr>
            <p:nvPr userDrawn="1"/>
          </p:nvSpPr>
          <p:spPr bwMode="auto">
            <a:xfrm>
              <a:off x="2500" y="1608"/>
              <a:ext cx="1142" cy="1125"/>
            </a:xfrm>
            <a:custGeom>
              <a:avLst/>
              <a:gdLst>
                <a:gd name="T0" fmla="*/ 0 w 1142"/>
                <a:gd name="T1" fmla="*/ 1144 h 1146"/>
                <a:gd name="T2" fmla="*/ 36 w 1142"/>
                <a:gd name="T3" fmla="*/ 1146 h 1146"/>
                <a:gd name="T4" fmla="*/ 132 w 1142"/>
                <a:gd name="T5" fmla="*/ 1144 h 1146"/>
                <a:gd name="T6" fmla="*/ 200 w 1142"/>
                <a:gd name="T7" fmla="*/ 1142 h 1146"/>
                <a:gd name="T8" fmla="*/ 274 w 1142"/>
                <a:gd name="T9" fmla="*/ 1136 h 1146"/>
                <a:gd name="T10" fmla="*/ 355 w 1142"/>
                <a:gd name="T11" fmla="*/ 1131 h 1146"/>
                <a:gd name="T12" fmla="*/ 438 w 1142"/>
                <a:gd name="T13" fmla="*/ 1119 h 1146"/>
                <a:gd name="T14" fmla="*/ 526 w 1142"/>
                <a:gd name="T15" fmla="*/ 1106 h 1146"/>
                <a:gd name="T16" fmla="*/ 614 w 1142"/>
                <a:gd name="T17" fmla="*/ 1087 h 1146"/>
                <a:gd name="T18" fmla="*/ 658 w 1142"/>
                <a:gd name="T19" fmla="*/ 1075 h 1146"/>
                <a:gd name="T20" fmla="*/ 701 w 1142"/>
                <a:gd name="T21" fmla="*/ 1064 h 1146"/>
                <a:gd name="T22" fmla="*/ 743 w 1142"/>
                <a:gd name="T23" fmla="*/ 1050 h 1146"/>
                <a:gd name="T24" fmla="*/ 783 w 1142"/>
                <a:gd name="T25" fmla="*/ 1035 h 1146"/>
                <a:gd name="T26" fmla="*/ 822 w 1142"/>
                <a:gd name="T27" fmla="*/ 1017 h 1146"/>
                <a:gd name="T28" fmla="*/ 860 w 1142"/>
                <a:gd name="T29" fmla="*/ 998 h 1146"/>
                <a:gd name="T30" fmla="*/ 895 w 1142"/>
                <a:gd name="T31" fmla="*/ 979 h 1146"/>
                <a:gd name="T32" fmla="*/ 927 w 1142"/>
                <a:gd name="T33" fmla="*/ 958 h 1146"/>
                <a:gd name="T34" fmla="*/ 958 w 1142"/>
                <a:gd name="T35" fmla="*/ 935 h 1146"/>
                <a:gd name="T36" fmla="*/ 985 w 1142"/>
                <a:gd name="T37" fmla="*/ 910 h 1146"/>
                <a:gd name="T38" fmla="*/ 1012 w 1142"/>
                <a:gd name="T39" fmla="*/ 883 h 1146"/>
                <a:gd name="T40" fmla="*/ 1033 w 1142"/>
                <a:gd name="T41" fmla="*/ 852 h 1146"/>
                <a:gd name="T42" fmla="*/ 1040 w 1142"/>
                <a:gd name="T43" fmla="*/ 841 h 1146"/>
                <a:gd name="T44" fmla="*/ 1060 w 1142"/>
                <a:gd name="T45" fmla="*/ 808 h 1146"/>
                <a:gd name="T46" fmla="*/ 1073 w 1142"/>
                <a:gd name="T47" fmla="*/ 783 h 1146"/>
                <a:gd name="T48" fmla="*/ 1085 w 1142"/>
                <a:gd name="T49" fmla="*/ 751 h 1146"/>
                <a:gd name="T50" fmla="*/ 1098 w 1142"/>
                <a:gd name="T51" fmla="*/ 712 h 1146"/>
                <a:gd name="T52" fmla="*/ 1112 w 1142"/>
                <a:gd name="T53" fmla="*/ 664 h 1146"/>
                <a:gd name="T54" fmla="*/ 1123 w 1142"/>
                <a:gd name="T55" fmla="*/ 610 h 1146"/>
                <a:gd name="T56" fmla="*/ 1133 w 1142"/>
                <a:gd name="T57" fmla="*/ 551 h 1146"/>
                <a:gd name="T58" fmla="*/ 1140 w 1142"/>
                <a:gd name="T59" fmla="*/ 482 h 1146"/>
                <a:gd name="T60" fmla="*/ 1142 w 1142"/>
                <a:gd name="T61" fmla="*/ 403 h 1146"/>
                <a:gd name="T62" fmla="*/ 1142 w 1142"/>
                <a:gd name="T63" fmla="*/ 317 h 1146"/>
                <a:gd name="T64" fmla="*/ 1136 w 1142"/>
                <a:gd name="T65" fmla="*/ 219 h 1146"/>
                <a:gd name="T66" fmla="*/ 1127 w 1142"/>
                <a:gd name="T67" fmla="*/ 115 h 1146"/>
                <a:gd name="T68" fmla="*/ 1110 w 1142"/>
                <a:gd name="T69" fmla="*/ 0 h 114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w 1142"/>
                <a:gd name="T106" fmla="*/ 0 h 1146"/>
                <a:gd name="T107" fmla="*/ 0 w 1142"/>
                <a:gd name="T108" fmla="*/ 0 h 11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2" h="1146">
                  <a:moveTo>
                    <a:pt x="0" y="1144"/>
                  </a:moveTo>
                  <a:lnTo>
                    <a:pt x="36" y="1146"/>
                  </a:lnTo>
                  <a:lnTo>
                    <a:pt x="132" y="1144"/>
                  </a:lnTo>
                  <a:lnTo>
                    <a:pt x="200" y="1142"/>
                  </a:lnTo>
                  <a:lnTo>
                    <a:pt x="274" y="1136"/>
                  </a:lnTo>
                  <a:lnTo>
                    <a:pt x="355" y="1131"/>
                  </a:lnTo>
                  <a:lnTo>
                    <a:pt x="438" y="1119"/>
                  </a:lnTo>
                  <a:lnTo>
                    <a:pt x="526" y="1106"/>
                  </a:lnTo>
                  <a:lnTo>
                    <a:pt x="614" y="1087"/>
                  </a:lnTo>
                  <a:lnTo>
                    <a:pt x="658" y="1075"/>
                  </a:lnTo>
                  <a:lnTo>
                    <a:pt x="701" y="1064"/>
                  </a:lnTo>
                  <a:lnTo>
                    <a:pt x="743" y="1050"/>
                  </a:lnTo>
                  <a:lnTo>
                    <a:pt x="783" y="1035"/>
                  </a:lnTo>
                  <a:lnTo>
                    <a:pt x="822" y="1017"/>
                  </a:lnTo>
                  <a:lnTo>
                    <a:pt x="860" y="998"/>
                  </a:lnTo>
                  <a:lnTo>
                    <a:pt x="895" y="979"/>
                  </a:lnTo>
                  <a:lnTo>
                    <a:pt x="927" y="958"/>
                  </a:lnTo>
                  <a:lnTo>
                    <a:pt x="958" y="935"/>
                  </a:lnTo>
                  <a:lnTo>
                    <a:pt x="985" y="910"/>
                  </a:lnTo>
                  <a:lnTo>
                    <a:pt x="1012" y="883"/>
                  </a:lnTo>
                  <a:lnTo>
                    <a:pt x="1033" y="852"/>
                  </a:lnTo>
                  <a:lnTo>
                    <a:pt x="1040" y="841"/>
                  </a:lnTo>
                  <a:lnTo>
                    <a:pt x="1060" y="808"/>
                  </a:lnTo>
                  <a:lnTo>
                    <a:pt x="1073" y="783"/>
                  </a:lnTo>
                  <a:lnTo>
                    <a:pt x="1085" y="751"/>
                  </a:lnTo>
                  <a:lnTo>
                    <a:pt x="1098" y="712"/>
                  </a:lnTo>
                  <a:lnTo>
                    <a:pt x="1112" y="664"/>
                  </a:lnTo>
                  <a:lnTo>
                    <a:pt x="1123" y="610"/>
                  </a:lnTo>
                  <a:lnTo>
                    <a:pt x="1133" y="551"/>
                  </a:lnTo>
                  <a:lnTo>
                    <a:pt x="1140" y="482"/>
                  </a:lnTo>
                  <a:lnTo>
                    <a:pt x="1142" y="403"/>
                  </a:lnTo>
                  <a:lnTo>
                    <a:pt x="1142" y="317"/>
                  </a:lnTo>
                  <a:lnTo>
                    <a:pt x="1136" y="219"/>
                  </a:lnTo>
                  <a:lnTo>
                    <a:pt x="1127" y="115"/>
                  </a:lnTo>
                  <a:lnTo>
                    <a:pt x="111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フリーフォーム 23"/>
            <p:cNvSpPr>
              <a:spLocks/>
            </p:cNvSpPr>
            <p:nvPr userDrawn="1"/>
          </p:nvSpPr>
          <p:spPr bwMode="auto">
            <a:xfrm>
              <a:off x="3381" y="1608"/>
              <a:ext cx="296" cy="246"/>
            </a:xfrm>
            <a:custGeom>
              <a:avLst/>
              <a:gdLst>
                <a:gd name="T0" fmla="*/ 0 w 309"/>
                <a:gd name="T1" fmla="*/ 0 h 263"/>
                <a:gd name="T2" fmla="*/ 39 w 309"/>
                <a:gd name="T3" fmla="*/ 19 h 263"/>
                <a:gd name="T4" fmla="*/ 79 w 309"/>
                <a:gd name="T5" fmla="*/ 42 h 263"/>
                <a:gd name="T6" fmla="*/ 131 w 309"/>
                <a:gd name="T7" fmla="*/ 73 h 263"/>
                <a:gd name="T8" fmla="*/ 156 w 309"/>
                <a:gd name="T9" fmla="*/ 90 h 263"/>
                <a:gd name="T10" fmla="*/ 183 w 309"/>
                <a:gd name="T11" fmla="*/ 111 h 263"/>
                <a:gd name="T12" fmla="*/ 209 w 309"/>
                <a:gd name="T13" fmla="*/ 132 h 263"/>
                <a:gd name="T14" fmla="*/ 232 w 309"/>
                <a:gd name="T15" fmla="*/ 155 h 263"/>
                <a:gd name="T16" fmla="*/ 257 w 309"/>
                <a:gd name="T17" fmla="*/ 180 h 263"/>
                <a:gd name="T18" fmla="*/ 277 w 309"/>
                <a:gd name="T19" fmla="*/ 205 h 263"/>
                <a:gd name="T20" fmla="*/ 296 w 309"/>
                <a:gd name="T21" fmla="*/ 234 h 263"/>
                <a:gd name="T22" fmla="*/ 309 w 309"/>
                <a:gd name="T23" fmla="*/ 263 h 263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1 256"/>
                <a:gd name="T34" fmla="*/ 0 1 256"/>
                <a:gd name="T35" fmla="*/ 0 1 256"/>
                <a:gd name="T36" fmla="*/ 0 w 309"/>
                <a:gd name="T37" fmla="*/ 0 h 263"/>
                <a:gd name="T38" fmla="*/ 0 w 309"/>
                <a:gd name="T39" fmla="*/ 0 h 2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9" h="263">
                  <a:moveTo>
                    <a:pt x="0" y="0"/>
                  </a:moveTo>
                  <a:lnTo>
                    <a:pt x="39" y="19"/>
                  </a:lnTo>
                  <a:lnTo>
                    <a:pt x="79" y="42"/>
                  </a:lnTo>
                  <a:lnTo>
                    <a:pt x="131" y="73"/>
                  </a:lnTo>
                  <a:lnTo>
                    <a:pt x="156" y="90"/>
                  </a:lnTo>
                  <a:lnTo>
                    <a:pt x="183" y="111"/>
                  </a:lnTo>
                  <a:lnTo>
                    <a:pt x="209" y="132"/>
                  </a:lnTo>
                  <a:lnTo>
                    <a:pt x="232" y="155"/>
                  </a:lnTo>
                  <a:lnTo>
                    <a:pt x="257" y="180"/>
                  </a:lnTo>
                  <a:lnTo>
                    <a:pt x="277" y="205"/>
                  </a:lnTo>
                  <a:lnTo>
                    <a:pt x="296" y="234"/>
                  </a:lnTo>
                  <a:lnTo>
                    <a:pt x="309" y="263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 userDrawn="1"/>
          </p:nvSpPr>
          <p:spPr bwMode="auto">
            <a:xfrm>
              <a:off x="2079" y="2576"/>
              <a:ext cx="951" cy="157"/>
            </a:xfrm>
            <a:custGeom>
              <a:avLst/>
              <a:gdLst>
                <a:gd name="T0" fmla="*/ 0 w 960"/>
                <a:gd name="T1" fmla="*/ 0 h 157"/>
                <a:gd name="T2" fmla="*/ 98 w 960"/>
                <a:gd name="T3" fmla="*/ 27 h 157"/>
                <a:gd name="T4" fmla="*/ 209 w 960"/>
                <a:gd name="T5" fmla="*/ 53 h 157"/>
                <a:gd name="T6" fmla="*/ 340 w 960"/>
                <a:gd name="T7" fmla="*/ 84 h 157"/>
                <a:gd name="T8" fmla="*/ 493 w 960"/>
                <a:gd name="T9" fmla="*/ 113 h 157"/>
                <a:gd name="T10" fmla="*/ 572 w 960"/>
                <a:gd name="T11" fmla="*/ 126 h 157"/>
                <a:gd name="T12" fmla="*/ 654 w 960"/>
                <a:gd name="T13" fmla="*/ 138 h 157"/>
                <a:gd name="T14" fmla="*/ 735 w 960"/>
                <a:gd name="T15" fmla="*/ 146 h 157"/>
                <a:gd name="T16" fmla="*/ 812 w 960"/>
                <a:gd name="T17" fmla="*/ 153 h 157"/>
                <a:gd name="T18" fmla="*/ 887 w 960"/>
                <a:gd name="T19" fmla="*/ 157 h 157"/>
                <a:gd name="T20" fmla="*/ 960 w 960"/>
                <a:gd name="T21" fmla="*/ 155 h 157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960"/>
                <a:gd name="T34" fmla="*/ 0 h 157"/>
                <a:gd name="T35" fmla="*/ 0 w 960"/>
                <a:gd name="T36" fmla="*/ 0 h 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0" h="157">
                  <a:moveTo>
                    <a:pt x="0" y="0"/>
                  </a:moveTo>
                  <a:lnTo>
                    <a:pt x="98" y="27"/>
                  </a:lnTo>
                  <a:lnTo>
                    <a:pt x="209" y="53"/>
                  </a:lnTo>
                  <a:lnTo>
                    <a:pt x="340" y="84"/>
                  </a:lnTo>
                  <a:lnTo>
                    <a:pt x="493" y="113"/>
                  </a:lnTo>
                  <a:lnTo>
                    <a:pt x="572" y="126"/>
                  </a:lnTo>
                  <a:lnTo>
                    <a:pt x="654" y="138"/>
                  </a:lnTo>
                  <a:lnTo>
                    <a:pt x="735" y="146"/>
                  </a:lnTo>
                  <a:lnTo>
                    <a:pt x="812" y="153"/>
                  </a:lnTo>
                  <a:lnTo>
                    <a:pt x="887" y="157"/>
                  </a:lnTo>
                  <a:lnTo>
                    <a:pt x="960" y="155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タイトル プレースホルダ 13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1170"/>
            <a:ext cx="8229600" cy="46853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8072430" y="5827532"/>
            <a:ext cx="1071570" cy="1036602"/>
            <a:chOff x="6357950" y="5000636"/>
            <a:chExt cx="1071570" cy="1036602"/>
          </a:xfrm>
          <a:solidFill>
            <a:schemeClr val="accent1">
              <a:alpha val="30000"/>
            </a:schemeClr>
          </a:soli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フリーフォーム 3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/>
        <a:buChar char="l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/>
        <a:buChar char="l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/>
        <a:buChar char="l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.tsukuba.ac.jp/~inui.takashi.f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71472" y="836712"/>
            <a:ext cx="8001056" cy="316835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共通科目「情報（実習）」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/>
              <a:t>第７回　プレゼンテーション資料作成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/>
              <a:t/>
            </a:r>
            <a:br>
              <a:rPr lang="en-US" altLang="ja-JP" sz="4000" dirty="0"/>
            </a:br>
            <a:r>
              <a:rPr lang="ja-JP" altLang="en-US" sz="3100" dirty="0" smtClean="0"/>
              <a:t>標準表示中は矢印下でスライド移動</a:t>
            </a:r>
            <a:endParaRPr lang="ja-JP" altLang="en-US" sz="3600" dirty="0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928662" y="5286388"/>
            <a:ext cx="7358114" cy="928694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システム情報工学研究科</a:t>
            </a:r>
            <a:endParaRPr lang="en-US" altLang="ja-JP" dirty="0" smtClean="0"/>
          </a:p>
          <a:p>
            <a:r>
              <a:rPr lang="ja-JP" altLang="en-US" dirty="0" smtClean="0"/>
              <a:t>乾 孝司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具体的な実習内容（７）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表を書く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挿入タブの表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2143108" y="3000372"/>
          <a:ext cx="4429156" cy="20726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14578"/>
                <a:gridCol w="22145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野菜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魚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にんじん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さんま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だいこん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まぐろ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じゃがいも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さば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具体的な実習内容（８）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グラフを作図する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挿入タブのグラフ（</a:t>
            </a:r>
            <a:r>
              <a:rPr kumimoji="1" lang="en-US" altLang="ja-JP" dirty="0" smtClean="0"/>
              <a:t>Excel</a:t>
            </a:r>
            <a:r>
              <a:rPr kumimoji="1" lang="ja-JP" altLang="en-US" dirty="0" smtClean="0"/>
              <a:t>連携）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/>
        </p:nvGraphicFramePr>
        <p:xfrm>
          <a:off x="1500166" y="235743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具体的な実習内容（９）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アニメーション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まずテキストを書く</a:t>
            </a:r>
            <a:r>
              <a:rPr lang="en-US" altLang="ja-JP" dirty="0" smtClean="0"/>
              <a:t>/</a:t>
            </a:r>
            <a:r>
              <a:rPr lang="ja-JP" altLang="en-US" dirty="0" smtClean="0"/>
              <a:t>図形を描く</a:t>
            </a:r>
            <a:endParaRPr lang="en-US" altLang="ja-JP" dirty="0" smtClean="0"/>
          </a:p>
          <a:p>
            <a:r>
              <a:rPr kumimoji="1" lang="ja-JP" altLang="en-US" dirty="0" smtClean="0"/>
              <a:t>アニメーションタブのアニメーション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928662" y="4714884"/>
            <a:ext cx="2500330" cy="17859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/>
        </p:nvSpPr>
        <p:spPr>
          <a:xfrm>
            <a:off x="1428728" y="2857496"/>
            <a:ext cx="2000264" cy="1785950"/>
          </a:xfrm>
          <a:prstGeom prst="triangle">
            <a:avLst>
              <a:gd name="adj" fmla="val 51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857620" y="3929066"/>
            <a:ext cx="4290548" cy="1889014"/>
          </a:xfrm>
          <a:custGeom>
            <a:avLst/>
            <a:gdLst>
              <a:gd name="connsiteX0" fmla="*/ 0 w 4290548"/>
              <a:gd name="connsiteY0" fmla="*/ 884365 h 1889014"/>
              <a:gd name="connsiteX1" fmla="*/ 54428 w 4290548"/>
              <a:gd name="connsiteY1" fmla="*/ 710194 h 1889014"/>
              <a:gd name="connsiteX2" fmla="*/ 195942 w 4290548"/>
              <a:gd name="connsiteY2" fmla="*/ 514251 h 1889014"/>
              <a:gd name="connsiteX3" fmla="*/ 293914 w 4290548"/>
              <a:gd name="connsiteY3" fmla="*/ 383622 h 1889014"/>
              <a:gd name="connsiteX4" fmla="*/ 446314 w 4290548"/>
              <a:gd name="connsiteY4" fmla="*/ 231222 h 1889014"/>
              <a:gd name="connsiteX5" fmla="*/ 522514 w 4290548"/>
              <a:gd name="connsiteY5" fmla="*/ 155022 h 1889014"/>
              <a:gd name="connsiteX6" fmla="*/ 642257 w 4290548"/>
              <a:gd name="connsiteY6" fmla="*/ 89708 h 1889014"/>
              <a:gd name="connsiteX7" fmla="*/ 729342 w 4290548"/>
              <a:gd name="connsiteY7" fmla="*/ 35279 h 1889014"/>
              <a:gd name="connsiteX8" fmla="*/ 696685 w 4290548"/>
              <a:gd name="connsiteY8" fmla="*/ 122365 h 1889014"/>
              <a:gd name="connsiteX9" fmla="*/ 631371 w 4290548"/>
              <a:gd name="connsiteY9" fmla="*/ 416279 h 1889014"/>
              <a:gd name="connsiteX10" fmla="*/ 609600 w 4290548"/>
              <a:gd name="connsiteY10" fmla="*/ 492479 h 1889014"/>
              <a:gd name="connsiteX11" fmla="*/ 642257 w 4290548"/>
              <a:gd name="connsiteY11" fmla="*/ 819051 h 1889014"/>
              <a:gd name="connsiteX12" fmla="*/ 805542 w 4290548"/>
              <a:gd name="connsiteY12" fmla="*/ 960565 h 1889014"/>
              <a:gd name="connsiteX13" fmla="*/ 957942 w 4290548"/>
              <a:gd name="connsiteY13" fmla="*/ 917022 h 1889014"/>
              <a:gd name="connsiteX14" fmla="*/ 1012371 w 4290548"/>
              <a:gd name="connsiteY14" fmla="*/ 884365 h 1889014"/>
              <a:gd name="connsiteX15" fmla="*/ 1404257 w 4290548"/>
              <a:gd name="connsiteY15" fmla="*/ 677537 h 1889014"/>
              <a:gd name="connsiteX16" fmla="*/ 1534885 w 4290548"/>
              <a:gd name="connsiteY16" fmla="*/ 633994 h 1889014"/>
              <a:gd name="connsiteX17" fmla="*/ 1578428 w 4290548"/>
              <a:gd name="connsiteY17" fmla="*/ 612222 h 1889014"/>
              <a:gd name="connsiteX18" fmla="*/ 1665514 w 4290548"/>
              <a:gd name="connsiteY18" fmla="*/ 601337 h 1889014"/>
              <a:gd name="connsiteX19" fmla="*/ 1785257 w 4290548"/>
              <a:gd name="connsiteY19" fmla="*/ 579565 h 1889014"/>
              <a:gd name="connsiteX20" fmla="*/ 1752600 w 4290548"/>
              <a:gd name="connsiteY20" fmla="*/ 710194 h 1889014"/>
              <a:gd name="connsiteX21" fmla="*/ 1709057 w 4290548"/>
              <a:gd name="connsiteY21" fmla="*/ 895251 h 1889014"/>
              <a:gd name="connsiteX22" fmla="*/ 1741714 w 4290548"/>
              <a:gd name="connsiteY22" fmla="*/ 982337 h 1889014"/>
              <a:gd name="connsiteX23" fmla="*/ 1872342 w 4290548"/>
              <a:gd name="connsiteY23" fmla="*/ 949679 h 1889014"/>
              <a:gd name="connsiteX24" fmla="*/ 1992085 w 4290548"/>
              <a:gd name="connsiteY24" fmla="*/ 884365 h 1889014"/>
              <a:gd name="connsiteX25" fmla="*/ 2133600 w 4290548"/>
              <a:gd name="connsiteY25" fmla="*/ 829937 h 1889014"/>
              <a:gd name="connsiteX26" fmla="*/ 2253342 w 4290548"/>
              <a:gd name="connsiteY26" fmla="*/ 797279 h 1889014"/>
              <a:gd name="connsiteX27" fmla="*/ 2286000 w 4290548"/>
              <a:gd name="connsiteY27" fmla="*/ 819051 h 1889014"/>
              <a:gd name="connsiteX28" fmla="*/ 2296885 w 4290548"/>
              <a:gd name="connsiteY28" fmla="*/ 1134737 h 1889014"/>
              <a:gd name="connsiteX29" fmla="*/ 2307771 w 4290548"/>
              <a:gd name="connsiteY29" fmla="*/ 1200051 h 1889014"/>
              <a:gd name="connsiteX30" fmla="*/ 2351314 w 4290548"/>
              <a:gd name="connsiteY30" fmla="*/ 1243594 h 1889014"/>
              <a:gd name="connsiteX31" fmla="*/ 2536371 w 4290548"/>
              <a:gd name="connsiteY31" fmla="*/ 1352451 h 1889014"/>
              <a:gd name="connsiteX32" fmla="*/ 2677885 w 4290548"/>
              <a:gd name="connsiteY32" fmla="*/ 1341565 h 1889014"/>
              <a:gd name="connsiteX33" fmla="*/ 2993571 w 4290548"/>
              <a:gd name="connsiteY33" fmla="*/ 1287137 h 1889014"/>
              <a:gd name="connsiteX34" fmla="*/ 3211285 w 4290548"/>
              <a:gd name="connsiteY34" fmla="*/ 1254479 h 1889014"/>
              <a:gd name="connsiteX35" fmla="*/ 3429000 w 4290548"/>
              <a:gd name="connsiteY35" fmla="*/ 1287137 h 1889014"/>
              <a:gd name="connsiteX36" fmla="*/ 3418114 w 4290548"/>
              <a:gd name="connsiteY36" fmla="*/ 1319794 h 1889014"/>
              <a:gd name="connsiteX37" fmla="*/ 3385457 w 4290548"/>
              <a:gd name="connsiteY37" fmla="*/ 1504851 h 1889014"/>
              <a:gd name="connsiteX38" fmla="*/ 3363685 w 4290548"/>
              <a:gd name="connsiteY38" fmla="*/ 1689908 h 1889014"/>
              <a:gd name="connsiteX39" fmla="*/ 3374571 w 4290548"/>
              <a:gd name="connsiteY39" fmla="*/ 1798765 h 1889014"/>
              <a:gd name="connsiteX40" fmla="*/ 3396342 w 4290548"/>
              <a:gd name="connsiteY40" fmla="*/ 1842308 h 1889014"/>
              <a:gd name="connsiteX41" fmla="*/ 3614057 w 4290548"/>
              <a:gd name="connsiteY41" fmla="*/ 1885851 h 1889014"/>
              <a:gd name="connsiteX42" fmla="*/ 3744685 w 4290548"/>
              <a:gd name="connsiteY42" fmla="*/ 1853194 h 1889014"/>
              <a:gd name="connsiteX43" fmla="*/ 4016828 w 4290548"/>
              <a:gd name="connsiteY43" fmla="*/ 1755222 h 1889014"/>
              <a:gd name="connsiteX44" fmla="*/ 4180114 w 4290548"/>
              <a:gd name="connsiteY44" fmla="*/ 1733451 h 1889014"/>
              <a:gd name="connsiteX45" fmla="*/ 4267200 w 4290548"/>
              <a:gd name="connsiteY45" fmla="*/ 1776994 h 1889014"/>
              <a:gd name="connsiteX46" fmla="*/ 4278085 w 4290548"/>
              <a:gd name="connsiteY46" fmla="*/ 1787879 h 188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290548" h="1889014">
                <a:moveTo>
                  <a:pt x="0" y="884365"/>
                </a:moveTo>
                <a:cubicBezTo>
                  <a:pt x="15404" y="822746"/>
                  <a:pt x="25652" y="767747"/>
                  <a:pt x="54428" y="710194"/>
                </a:cubicBezTo>
                <a:cubicBezTo>
                  <a:pt x="118048" y="582954"/>
                  <a:pt x="111510" y="619790"/>
                  <a:pt x="195942" y="514251"/>
                </a:cubicBezTo>
                <a:cubicBezTo>
                  <a:pt x="229943" y="471749"/>
                  <a:pt x="257851" y="424389"/>
                  <a:pt x="293914" y="383622"/>
                </a:cubicBezTo>
                <a:cubicBezTo>
                  <a:pt x="341515" y="329813"/>
                  <a:pt x="395514" y="282022"/>
                  <a:pt x="446314" y="231222"/>
                </a:cubicBezTo>
                <a:cubicBezTo>
                  <a:pt x="471714" y="205822"/>
                  <a:pt x="491712" y="173503"/>
                  <a:pt x="522514" y="155022"/>
                </a:cubicBezTo>
                <a:cubicBezTo>
                  <a:pt x="780882" y="0"/>
                  <a:pt x="347405" y="258195"/>
                  <a:pt x="642257" y="89708"/>
                </a:cubicBezTo>
                <a:cubicBezTo>
                  <a:pt x="671978" y="72724"/>
                  <a:pt x="700314" y="53422"/>
                  <a:pt x="729342" y="35279"/>
                </a:cubicBezTo>
                <a:cubicBezTo>
                  <a:pt x="718456" y="64308"/>
                  <a:pt x="705932" y="92774"/>
                  <a:pt x="696685" y="122365"/>
                </a:cubicBezTo>
                <a:cubicBezTo>
                  <a:pt x="673499" y="196563"/>
                  <a:pt x="644178" y="371455"/>
                  <a:pt x="631371" y="416279"/>
                </a:cubicBezTo>
                <a:lnTo>
                  <a:pt x="609600" y="492479"/>
                </a:lnTo>
                <a:cubicBezTo>
                  <a:pt x="596751" y="620970"/>
                  <a:pt x="580601" y="675187"/>
                  <a:pt x="642257" y="819051"/>
                </a:cubicBezTo>
                <a:cubicBezTo>
                  <a:pt x="661521" y="864000"/>
                  <a:pt x="764285" y="931096"/>
                  <a:pt x="805542" y="960565"/>
                </a:cubicBezTo>
                <a:cubicBezTo>
                  <a:pt x="856342" y="946051"/>
                  <a:pt x="908367" y="935287"/>
                  <a:pt x="957942" y="917022"/>
                </a:cubicBezTo>
                <a:cubicBezTo>
                  <a:pt x="977796" y="909708"/>
                  <a:pt x="993727" y="894369"/>
                  <a:pt x="1012371" y="884365"/>
                </a:cubicBezTo>
                <a:cubicBezTo>
                  <a:pt x="1142523" y="814527"/>
                  <a:pt x="1264131" y="724246"/>
                  <a:pt x="1404257" y="677537"/>
                </a:cubicBezTo>
                <a:cubicBezTo>
                  <a:pt x="1447800" y="663023"/>
                  <a:pt x="1491909" y="650110"/>
                  <a:pt x="1534885" y="633994"/>
                </a:cubicBezTo>
                <a:cubicBezTo>
                  <a:pt x="1550079" y="628296"/>
                  <a:pt x="1562685" y="616158"/>
                  <a:pt x="1578428" y="612222"/>
                </a:cubicBezTo>
                <a:cubicBezTo>
                  <a:pt x="1606809" y="605127"/>
                  <a:pt x="1636617" y="605900"/>
                  <a:pt x="1665514" y="601337"/>
                </a:cubicBezTo>
                <a:cubicBezTo>
                  <a:pt x="1705586" y="595010"/>
                  <a:pt x="1745343" y="586822"/>
                  <a:pt x="1785257" y="579565"/>
                </a:cubicBezTo>
                <a:cubicBezTo>
                  <a:pt x="1747649" y="654779"/>
                  <a:pt x="1770460" y="597082"/>
                  <a:pt x="1752600" y="710194"/>
                </a:cubicBezTo>
                <a:cubicBezTo>
                  <a:pt x="1733193" y="833103"/>
                  <a:pt x="1739996" y="802431"/>
                  <a:pt x="1709057" y="895251"/>
                </a:cubicBezTo>
                <a:cubicBezTo>
                  <a:pt x="1719943" y="924280"/>
                  <a:pt x="1712302" y="972533"/>
                  <a:pt x="1741714" y="982337"/>
                </a:cubicBezTo>
                <a:cubicBezTo>
                  <a:pt x="1784294" y="996530"/>
                  <a:pt x="1830545" y="966034"/>
                  <a:pt x="1872342" y="949679"/>
                </a:cubicBezTo>
                <a:cubicBezTo>
                  <a:pt x="1914682" y="933111"/>
                  <a:pt x="1950754" y="903308"/>
                  <a:pt x="1992085" y="884365"/>
                </a:cubicBezTo>
                <a:cubicBezTo>
                  <a:pt x="2038029" y="863307"/>
                  <a:pt x="2085897" y="846633"/>
                  <a:pt x="2133600" y="829937"/>
                </a:cubicBezTo>
                <a:cubicBezTo>
                  <a:pt x="2165952" y="818614"/>
                  <a:pt x="2217152" y="806327"/>
                  <a:pt x="2253342" y="797279"/>
                </a:cubicBezTo>
                <a:cubicBezTo>
                  <a:pt x="2264228" y="804536"/>
                  <a:pt x="2284326" y="806075"/>
                  <a:pt x="2286000" y="819051"/>
                </a:cubicBezTo>
                <a:cubicBezTo>
                  <a:pt x="2299474" y="923476"/>
                  <a:pt x="2290878" y="1029617"/>
                  <a:pt x="2296885" y="1134737"/>
                </a:cubicBezTo>
                <a:cubicBezTo>
                  <a:pt x="2298144" y="1156773"/>
                  <a:pt x="2297900" y="1180310"/>
                  <a:pt x="2307771" y="1200051"/>
                </a:cubicBezTo>
                <a:cubicBezTo>
                  <a:pt x="2316951" y="1218410"/>
                  <a:pt x="2335044" y="1231079"/>
                  <a:pt x="2351314" y="1243594"/>
                </a:cubicBezTo>
                <a:cubicBezTo>
                  <a:pt x="2428679" y="1303106"/>
                  <a:pt x="2453549" y="1311040"/>
                  <a:pt x="2536371" y="1352451"/>
                </a:cubicBezTo>
                <a:cubicBezTo>
                  <a:pt x="2583542" y="1348822"/>
                  <a:pt x="2630886" y="1346988"/>
                  <a:pt x="2677885" y="1341565"/>
                </a:cubicBezTo>
                <a:cubicBezTo>
                  <a:pt x="2800435" y="1327425"/>
                  <a:pt x="2868219" y="1308029"/>
                  <a:pt x="2993571" y="1287137"/>
                </a:cubicBezTo>
                <a:cubicBezTo>
                  <a:pt x="3065956" y="1275073"/>
                  <a:pt x="3138714" y="1265365"/>
                  <a:pt x="3211285" y="1254479"/>
                </a:cubicBezTo>
                <a:cubicBezTo>
                  <a:pt x="3283857" y="1265365"/>
                  <a:pt x="3359023" y="1265039"/>
                  <a:pt x="3429000" y="1287137"/>
                </a:cubicBezTo>
                <a:cubicBezTo>
                  <a:pt x="3439942" y="1290592"/>
                  <a:pt x="3420364" y="1308542"/>
                  <a:pt x="3418114" y="1319794"/>
                </a:cubicBezTo>
                <a:cubicBezTo>
                  <a:pt x="3405829" y="1381216"/>
                  <a:pt x="3394316" y="1442842"/>
                  <a:pt x="3385457" y="1504851"/>
                </a:cubicBezTo>
                <a:cubicBezTo>
                  <a:pt x="3369414" y="1617151"/>
                  <a:pt x="3377124" y="1555520"/>
                  <a:pt x="3363685" y="1689908"/>
                </a:cubicBezTo>
                <a:cubicBezTo>
                  <a:pt x="3367314" y="1726194"/>
                  <a:pt x="3366930" y="1763108"/>
                  <a:pt x="3374571" y="1798765"/>
                </a:cubicBezTo>
                <a:cubicBezTo>
                  <a:pt x="3377971" y="1814632"/>
                  <a:pt x="3383533" y="1832345"/>
                  <a:pt x="3396342" y="1842308"/>
                </a:cubicBezTo>
                <a:cubicBezTo>
                  <a:pt x="3456393" y="1889014"/>
                  <a:pt x="3547087" y="1880699"/>
                  <a:pt x="3614057" y="1885851"/>
                </a:cubicBezTo>
                <a:cubicBezTo>
                  <a:pt x="3657600" y="1874965"/>
                  <a:pt x="3701992" y="1867041"/>
                  <a:pt x="3744685" y="1853194"/>
                </a:cubicBezTo>
                <a:cubicBezTo>
                  <a:pt x="3836396" y="1823450"/>
                  <a:pt x="3921260" y="1767964"/>
                  <a:pt x="4016828" y="1755222"/>
                </a:cubicBezTo>
                <a:lnTo>
                  <a:pt x="4180114" y="1733451"/>
                </a:lnTo>
                <a:cubicBezTo>
                  <a:pt x="4290548" y="1749228"/>
                  <a:pt x="4237970" y="1718534"/>
                  <a:pt x="4267200" y="1776994"/>
                </a:cubicBezTo>
                <a:cubicBezTo>
                  <a:pt x="4269495" y="1781584"/>
                  <a:pt x="4274457" y="1784251"/>
                  <a:pt x="4278085" y="1787879"/>
                </a:cubicBezTo>
              </a:path>
            </a:pathLst>
          </a:cu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285852" y="4929198"/>
            <a:ext cx="857256" cy="85725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具体的な実習内容（１０）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スライドショー表示による発表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スライドショーの開始</a:t>
            </a:r>
          </a:p>
          <a:p>
            <a:r>
              <a:rPr lang="ja-JP" altLang="en-US" dirty="0" smtClean="0"/>
              <a:t>スライドの移動（次へ移動・戻る）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66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具体的な実習内容（１１）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印刷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スライドの印刷</a:t>
            </a:r>
            <a:endParaRPr kumimoji="1" lang="en-US" altLang="ja-JP" dirty="0" smtClean="0"/>
          </a:p>
          <a:p>
            <a:r>
              <a:rPr lang="ja-JP" altLang="en-US" dirty="0" smtClean="0"/>
              <a:t>配布資料の印刷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授業のホームページを参照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本日の目標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パワーポイントの</a:t>
            </a:r>
            <a:r>
              <a:rPr lang="ja-JP" altLang="en-US" dirty="0" smtClean="0"/>
              <a:t>簡単な使い方</a:t>
            </a:r>
            <a:r>
              <a:rPr kumimoji="1" lang="ja-JP" altLang="en-US" dirty="0" smtClean="0"/>
              <a:t>を学ぶ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具体的な実習内容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r>
              <a:rPr kumimoji="1" lang="ja-JP" altLang="en-US" dirty="0" smtClean="0"/>
              <a:t>サンプルファイルをダウンロード</a:t>
            </a:r>
            <a:endParaRPr kumimoji="1" lang="en-US" altLang="ja-JP" dirty="0" smtClean="0"/>
          </a:p>
          <a:p>
            <a:pPr lvl="1"/>
            <a:r>
              <a:rPr lang="ja-JP" altLang="en-US" dirty="0" smtClean="0">
                <a:hlinkClick r:id="rId2"/>
              </a:rPr>
              <a:t>授業のホームページ</a:t>
            </a:r>
            <a:r>
              <a:rPr lang="ja-JP" altLang="en-US" dirty="0" smtClean="0"/>
              <a:t>から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パワーポイントの起動</a:t>
            </a:r>
            <a:endParaRPr lang="en-US" altLang="ja-JP" dirty="0" smtClean="0"/>
          </a:p>
          <a:p>
            <a:r>
              <a:rPr lang="ja-JP" altLang="en-US" dirty="0" smtClean="0"/>
              <a:t>表示モードについて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標準，一覧，スライドショー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モードの切り替えは右下のアイコン</a:t>
            </a:r>
            <a:endParaRPr lang="en-US" altLang="ja-JP" dirty="0" smtClean="0"/>
          </a:p>
          <a:p>
            <a:r>
              <a:rPr lang="ja-JP" altLang="en-US" dirty="0" smtClean="0"/>
              <a:t>スライドのデザイン選択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具体的な実習内容（２）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スライドの追加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１枚目のスライドは，タイトルスライド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タイトル，所属，氏名を書く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新しいスライドの追加，削除</a:t>
            </a:r>
            <a:endParaRPr lang="en-US" altLang="ja-JP" dirty="0" smtClean="0"/>
          </a:p>
          <a:p>
            <a:r>
              <a:rPr kumimoji="1" lang="ja-JP" altLang="en-US" dirty="0" smtClean="0"/>
              <a:t>追加スライドのレイアウト選択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タイトルとコンテンツ　がよく使われる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具体的な実習内容（３）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スライドのレイアウト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ja-JP" dirty="0" smtClean="0"/>
          </a:p>
          <a:p>
            <a:r>
              <a:rPr lang="ja-JP" altLang="en-US" dirty="0" smtClean="0"/>
              <a:t>テキストコンテンツでは，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１スライドあたり５～６行が目安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あまり詰めすぎない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テキストは１行におさめる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文字の大きさは</a:t>
            </a:r>
            <a:r>
              <a:rPr lang="en-US" altLang="ja-JP" dirty="0" smtClean="0"/>
              <a:t>20pt</a:t>
            </a:r>
            <a:r>
              <a:rPr lang="ja-JP" altLang="en-US" dirty="0" smtClean="0"/>
              <a:t>以上はほしい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見やすさを考慮して作成する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テキストの箇条書き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テキストの箇条書きはよく使われます１</a:t>
            </a:r>
            <a:endParaRPr lang="en-US" altLang="ja-JP" dirty="0" smtClean="0"/>
          </a:p>
          <a:p>
            <a:r>
              <a:rPr lang="ja-JP" altLang="en-US" dirty="0" smtClean="0"/>
              <a:t>テキストの箇条書きはよく使われます</a:t>
            </a:r>
            <a:r>
              <a:rPr lang="ja-JP" altLang="ja-JP" dirty="0" smtClean="0"/>
              <a:t>２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テキストの箇条書きはよく使われます</a:t>
            </a:r>
            <a:r>
              <a:rPr lang="ja-JP" altLang="ja-JP" dirty="0" smtClean="0"/>
              <a:t>３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テキストの箇条書きはよく使われます</a:t>
            </a:r>
            <a:r>
              <a:rPr lang="ja-JP" altLang="ja-JP" dirty="0" smtClean="0"/>
              <a:t>４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テキストの箇条書きはよく使われます５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テキストの箇条書きはよく使われます６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テキストの箇条書きはよく使われます７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テキストの箇条書きはよく使われます８</a:t>
            </a:r>
            <a:endParaRPr lang="en-US" altLang="ja-JP" dirty="0" smtClean="0"/>
          </a:p>
          <a:p>
            <a:pPr lvl="4"/>
            <a:r>
              <a:rPr lang="ja-JP" altLang="en-US" sz="1500" dirty="0" smtClean="0">
                <a:solidFill>
                  <a:srgbClr val="00B050"/>
                </a:solidFill>
              </a:rPr>
              <a:t>文字が小さいです</a:t>
            </a:r>
            <a:endParaRPr lang="en-US" altLang="ja-JP" sz="1500" dirty="0" smtClean="0">
              <a:solidFill>
                <a:srgbClr val="00B050"/>
              </a:solidFill>
            </a:endParaRPr>
          </a:p>
          <a:p>
            <a:r>
              <a:rPr lang="en-US" altLang="en-US" sz="3000" dirty="0" err="1" smtClean="0">
                <a:solidFill>
                  <a:srgbClr val="00B0F0"/>
                </a:solidFill>
              </a:rPr>
              <a:t>この行</a:t>
            </a:r>
            <a:r>
              <a:rPr lang="ja-JP" altLang="en-US" sz="3000" dirty="0" smtClean="0">
                <a:solidFill>
                  <a:srgbClr val="00B0F0"/>
                </a:solidFill>
              </a:rPr>
              <a:t>は長くて長くて長くて長くて長くて長くて２行に渡っていて，よくありません．</a:t>
            </a:r>
            <a:endParaRPr lang="en-US" altLang="ja-JP" sz="3000" dirty="0" smtClean="0">
              <a:solidFill>
                <a:srgbClr val="00B0F0"/>
              </a:solidFill>
            </a:endParaRPr>
          </a:p>
          <a:p>
            <a:r>
              <a:rPr lang="ja-JP" altLang="en-US" i="1" dirty="0" smtClean="0">
                <a:solidFill>
                  <a:srgbClr val="FF0000"/>
                </a:solidFill>
              </a:rPr>
              <a:t>ひとつのスライドに書き過ぎです！</a:t>
            </a:r>
            <a:endParaRPr lang="en-US" altLang="ja-JP" i="1" dirty="0" smtClean="0">
              <a:solidFill>
                <a:srgbClr val="FF0000"/>
              </a:solidFill>
            </a:endParaRPr>
          </a:p>
          <a:p>
            <a:pPr lvl="2"/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具体的な実習内容（４）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テキストの装飾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文字を装飾することができます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MS Word </a:t>
            </a:r>
            <a:r>
              <a:rPr lang="ja-JP" altLang="en-US" dirty="0" smtClean="0"/>
              <a:t>と同じ使用感</a:t>
            </a:r>
          </a:p>
          <a:p>
            <a:r>
              <a:rPr lang="ja-JP" altLang="en-US" dirty="0" smtClean="0"/>
              <a:t>文字は</a:t>
            </a:r>
            <a:r>
              <a:rPr lang="ja-JP" altLang="en-US" sz="4800" dirty="0" smtClean="0"/>
              <a:t>大きく</a:t>
            </a:r>
            <a:r>
              <a:rPr lang="ja-JP" altLang="en-US" dirty="0" smtClean="0"/>
              <a:t>したり，</a:t>
            </a:r>
            <a:endParaRPr lang="en-US" altLang="ja-JP" dirty="0" smtClean="0"/>
          </a:p>
          <a:p>
            <a:r>
              <a:rPr lang="ja-JP" altLang="en-US" sz="1800" dirty="0" smtClean="0"/>
              <a:t>小さく</a:t>
            </a:r>
            <a:r>
              <a:rPr lang="ja-JP" altLang="en-US" dirty="0" smtClean="0"/>
              <a:t>したり，</a:t>
            </a:r>
            <a:endParaRPr lang="en-US" altLang="ja-JP" dirty="0" smtClean="0"/>
          </a:p>
          <a:p>
            <a:r>
              <a:rPr lang="ja-JP" altLang="en-US" b="1" dirty="0" smtClean="0"/>
              <a:t>太く</a:t>
            </a:r>
            <a:r>
              <a:rPr lang="ja-JP" altLang="en-US" dirty="0" smtClean="0"/>
              <a:t>したり，</a:t>
            </a:r>
            <a:endParaRPr lang="en-US" altLang="ja-JP" dirty="0" smtClean="0"/>
          </a:p>
          <a:p>
            <a:r>
              <a:rPr lang="ja-JP" altLang="en-US" i="1" dirty="0" smtClean="0"/>
              <a:t>イタリック</a:t>
            </a:r>
            <a:r>
              <a:rPr lang="ja-JP" altLang="en-US" dirty="0" smtClean="0"/>
              <a:t>にしたりできます．</a:t>
            </a:r>
            <a:endParaRPr lang="en-US" altLang="ja-JP" dirty="0" smtClean="0"/>
          </a:p>
          <a:p>
            <a:r>
              <a:rPr lang="ja-JP" altLang="en-US" u="sng" dirty="0" smtClean="0"/>
              <a:t>下線</a:t>
            </a:r>
            <a:r>
              <a:rPr lang="ja-JP" altLang="en-US" dirty="0" smtClean="0"/>
              <a:t>を付けて強調することもできます．</a:t>
            </a:r>
          </a:p>
          <a:p>
            <a:r>
              <a:rPr lang="ja-JP" altLang="en-US" dirty="0" smtClean="0">
                <a:solidFill>
                  <a:srgbClr val="FFFF00"/>
                </a:solidFill>
              </a:rPr>
              <a:t>文字に</a:t>
            </a:r>
            <a:r>
              <a:rPr lang="ja-JP" altLang="en-US" dirty="0" smtClean="0">
                <a:solidFill>
                  <a:srgbClr val="FF0000"/>
                </a:solidFill>
              </a:rPr>
              <a:t>色を</a:t>
            </a:r>
            <a:r>
              <a:rPr lang="ja-JP" altLang="en-US" dirty="0" smtClean="0">
                <a:solidFill>
                  <a:srgbClr val="00FF00"/>
                </a:solidFill>
              </a:rPr>
              <a:t>付ける</a:t>
            </a:r>
            <a:r>
              <a:rPr lang="ja-JP" altLang="en-US" dirty="0" smtClean="0">
                <a:solidFill>
                  <a:srgbClr val="FF00FF"/>
                </a:solidFill>
              </a:rPr>
              <a:t>ことも</a:t>
            </a:r>
            <a:r>
              <a:rPr lang="ja-JP" altLang="en-US" dirty="0" smtClean="0">
                <a:solidFill>
                  <a:srgbClr val="0000FF"/>
                </a:solidFill>
              </a:rPr>
              <a:t>できます</a:t>
            </a:r>
            <a:r>
              <a:rPr lang="ja-JP" altLang="en-US" dirty="0" smtClean="0"/>
              <a:t>．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具体的な実習内容（５）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図の挿入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「タイトルとコンテンツ」レイアウト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dirty="0" smtClean="0"/>
              <a:t>    </a:t>
            </a:r>
            <a:r>
              <a:rPr lang="ja-JP" altLang="en-US" dirty="0" smtClean="0"/>
              <a:t>→</a:t>
            </a:r>
            <a:r>
              <a:rPr kumimoji="1" lang="ja-JP" altLang="en-US" dirty="0" smtClean="0"/>
              <a:t>「図をファイルから挿入」を選択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dirty="0" smtClean="0"/>
              <a:t>    </a:t>
            </a:r>
            <a:r>
              <a:rPr lang="ja-JP" altLang="en-US" dirty="0" smtClean="0"/>
              <a:t>スライド全面に挿入する場合に便利</a:t>
            </a:r>
            <a:endParaRPr kumimoji="1" lang="en-US" altLang="ja-JP" dirty="0" smtClean="0"/>
          </a:p>
          <a:p>
            <a:pPr>
              <a:buNone/>
            </a:pPr>
            <a:endParaRPr lang="en-US" altLang="ja-JP" sz="2400" dirty="0" smtClean="0"/>
          </a:p>
          <a:p>
            <a:pPr>
              <a:buNone/>
            </a:pPr>
            <a:r>
              <a:rPr lang="ja-JP" altLang="en-US" sz="2400" dirty="0" smtClean="0"/>
              <a:t>あるいは</a:t>
            </a:r>
            <a:endParaRPr kumimoji="1" lang="en-US" altLang="ja-JP" sz="2400" dirty="0" smtClean="0"/>
          </a:p>
          <a:p>
            <a:r>
              <a:rPr lang="ja-JP" altLang="en-US" dirty="0" smtClean="0"/>
              <a:t>挿入タブの図を選択</a:t>
            </a:r>
            <a:endParaRPr kumimoji="1" lang="ja-JP" altLang="en-US" dirty="0"/>
          </a:p>
        </p:txBody>
      </p:sp>
      <p:pic>
        <p:nvPicPr>
          <p:cNvPr id="4" name="図 3" descr="Desert Landsc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643446"/>
            <a:ext cx="2214546" cy="1660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具体的な実習内容（６）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図形を描画する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ホームタブの図形描画</a:t>
            </a:r>
            <a:endParaRPr kumimoji="1" lang="en-US" altLang="ja-JP" dirty="0" smtClean="0"/>
          </a:p>
          <a:p>
            <a:r>
              <a:rPr lang="ja-JP" altLang="en-US" dirty="0" smtClean="0"/>
              <a:t>挿入タブの図形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928662" y="4714884"/>
            <a:ext cx="2500330" cy="17859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/>
        </p:nvSpPr>
        <p:spPr>
          <a:xfrm>
            <a:off x="1428728" y="2857496"/>
            <a:ext cx="2000264" cy="1785950"/>
          </a:xfrm>
          <a:prstGeom prst="triangle">
            <a:avLst>
              <a:gd name="adj" fmla="val 51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857620" y="3929066"/>
            <a:ext cx="4290548" cy="1889014"/>
          </a:xfrm>
          <a:custGeom>
            <a:avLst/>
            <a:gdLst>
              <a:gd name="connsiteX0" fmla="*/ 0 w 4290548"/>
              <a:gd name="connsiteY0" fmla="*/ 884365 h 1889014"/>
              <a:gd name="connsiteX1" fmla="*/ 54428 w 4290548"/>
              <a:gd name="connsiteY1" fmla="*/ 710194 h 1889014"/>
              <a:gd name="connsiteX2" fmla="*/ 195942 w 4290548"/>
              <a:gd name="connsiteY2" fmla="*/ 514251 h 1889014"/>
              <a:gd name="connsiteX3" fmla="*/ 293914 w 4290548"/>
              <a:gd name="connsiteY3" fmla="*/ 383622 h 1889014"/>
              <a:gd name="connsiteX4" fmla="*/ 446314 w 4290548"/>
              <a:gd name="connsiteY4" fmla="*/ 231222 h 1889014"/>
              <a:gd name="connsiteX5" fmla="*/ 522514 w 4290548"/>
              <a:gd name="connsiteY5" fmla="*/ 155022 h 1889014"/>
              <a:gd name="connsiteX6" fmla="*/ 642257 w 4290548"/>
              <a:gd name="connsiteY6" fmla="*/ 89708 h 1889014"/>
              <a:gd name="connsiteX7" fmla="*/ 729342 w 4290548"/>
              <a:gd name="connsiteY7" fmla="*/ 35279 h 1889014"/>
              <a:gd name="connsiteX8" fmla="*/ 696685 w 4290548"/>
              <a:gd name="connsiteY8" fmla="*/ 122365 h 1889014"/>
              <a:gd name="connsiteX9" fmla="*/ 631371 w 4290548"/>
              <a:gd name="connsiteY9" fmla="*/ 416279 h 1889014"/>
              <a:gd name="connsiteX10" fmla="*/ 609600 w 4290548"/>
              <a:gd name="connsiteY10" fmla="*/ 492479 h 1889014"/>
              <a:gd name="connsiteX11" fmla="*/ 642257 w 4290548"/>
              <a:gd name="connsiteY11" fmla="*/ 819051 h 1889014"/>
              <a:gd name="connsiteX12" fmla="*/ 805542 w 4290548"/>
              <a:gd name="connsiteY12" fmla="*/ 960565 h 1889014"/>
              <a:gd name="connsiteX13" fmla="*/ 957942 w 4290548"/>
              <a:gd name="connsiteY13" fmla="*/ 917022 h 1889014"/>
              <a:gd name="connsiteX14" fmla="*/ 1012371 w 4290548"/>
              <a:gd name="connsiteY14" fmla="*/ 884365 h 1889014"/>
              <a:gd name="connsiteX15" fmla="*/ 1404257 w 4290548"/>
              <a:gd name="connsiteY15" fmla="*/ 677537 h 1889014"/>
              <a:gd name="connsiteX16" fmla="*/ 1534885 w 4290548"/>
              <a:gd name="connsiteY16" fmla="*/ 633994 h 1889014"/>
              <a:gd name="connsiteX17" fmla="*/ 1578428 w 4290548"/>
              <a:gd name="connsiteY17" fmla="*/ 612222 h 1889014"/>
              <a:gd name="connsiteX18" fmla="*/ 1665514 w 4290548"/>
              <a:gd name="connsiteY18" fmla="*/ 601337 h 1889014"/>
              <a:gd name="connsiteX19" fmla="*/ 1785257 w 4290548"/>
              <a:gd name="connsiteY19" fmla="*/ 579565 h 1889014"/>
              <a:gd name="connsiteX20" fmla="*/ 1752600 w 4290548"/>
              <a:gd name="connsiteY20" fmla="*/ 710194 h 1889014"/>
              <a:gd name="connsiteX21" fmla="*/ 1709057 w 4290548"/>
              <a:gd name="connsiteY21" fmla="*/ 895251 h 1889014"/>
              <a:gd name="connsiteX22" fmla="*/ 1741714 w 4290548"/>
              <a:gd name="connsiteY22" fmla="*/ 982337 h 1889014"/>
              <a:gd name="connsiteX23" fmla="*/ 1872342 w 4290548"/>
              <a:gd name="connsiteY23" fmla="*/ 949679 h 1889014"/>
              <a:gd name="connsiteX24" fmla="*/ 1992085 w 4290548"/>
              <a:gd name="connsiteY24" fmla="*/ 884365 h 1889014"/>
              <a:gd name="connsiteX25" fmla="*/ 2133600 w 4290548"/>
              <a:gd name="connsiteY25" fmla="*/ 829937 h 1889014"/>
              <a:gd name="connsiteX26" fmla="*/ 2253342 w 4290548"/>
              <a:gd name="connsiteY26" fmla="*/ 797279 h 1889014"/>
              <a:gd name="connsiteX27" fmla="*/ 2286000 w 4290548"/>
              <a:gd name="connsiteY27" fmla="*/ 819051 h 1889014"/>
              <a:gd name="connsiteX28" fmla="*/ 2296885 w 4290548"/>
              <a:gd name="connsiteY28" fmla="*/ 1134737 h 1889014"/>
              <a:gd name="connsiteX29" fmla="*/ 2307771 w 4290548"/>
              <a:gd name="connsiteY29" fmla="*/ 1200051 h 1889014"/>
              <a:gd name="connsiteX30" fmla="*/ 2351314 w 4290548"/>
              <a:gd name="connsiteY30" fmla="*/ 1243594 h 1889014"/>
              <a:gd name="connsiteX31" fmla="*/ 2536371 w 4290548"/>
              <a:gd name="connsiteY31" fmla="*/ 1352451 h 1889014"/>
              <a:gd name="connsiteX32" fmla="*/ 2677885 w 4290548"/>
              <a:gd name="connsiteY32" fmla="*/ 1341565 h 1889014"/>
              <a:gd name="connsiteX33" fmla="*/ 2993571 w 4290548"/>
              <a:gd name="connsiteY33" fmla="*/ 1287137 h 1889014"/>
              <a:gd name="connsiteX34" fmla="*/ 3211285 w 4290548"/>
              <a:gd name="connsiteY34" fmla="*/ 1254479 h 1889014"/>
              <a:gd name="connsiteX35" fmla="*/ 3429000 w 4290548"/>
              <a:gd name="connsiteY35" fmla="*/ 1287137 h 1889014"/>
              <a:gd name="connsiteX36" fmla="*/ 3418114 w 4290548"/>
              <a:gd name="connsiteY36" fmla="*/ 1319794 h 1889014"/>
              <a:gd name="connsiteX37" fmla="*/ 3385457 w 4290548"/>
              <a:gd name="connsiteY37" fmla="*/ 1504851 h 1889014"/>
              <a:gd name="connsiteX38" fmla="*/ 3363685 w 4290548"/>
              <a:gd name="connsiteY38" fmla="*/ 1689908 h 1889014"/>
              <a:gd name="connsiteX39" fmla="*/ 3374571 w 4290548"/>
              <a:gd name="connsiteY39" fmla="*/ 1798765 h 1889014"/>
              <a:gd name="connsiteX40" fmla="*/ 3396342 w 4290548"/>
              <a:gd name="connsiteY40" fmla="*/ 1842308 h 1889014"/>
              <a:gd name="connsiteX41" fmla="*/ 3614057 w 4290548"/>
              <a:gd name="connsiteY41" fmla="*/ 1885851 h 1889014"/>
              <a:gd name="connsiteX42" fmla="*/ 3744685 w 4290548"/>
              <a:gd name="connsiteY42" fmla="*/ 1853194 h 1889014"/>
              <a:gd name="connsiteX43" fmla="*/ 4016828 w 4290548"/>
              <a:gd name="connsiteY43" fmla="*/ 1755222 h 1889014"/>
              <a:gd name="connsiteX44" fmla="*/ 4180114 w 4290548"/>
              <a:gd name="connsiteY44" fmla="*/ 1733451 h 1889014"/>
              <a:gd name="connsiteX45" fmla="*/ 4267200 w 4290548"/>
              <a:gd name="connsiteY45" fmla="*/ 1776994 h 1889014"/>
              <a:gd name="connsiteX46" fmla="*/ 4278085 w 4290548"/>
              <a:gd name="connsiteY46" fmla="*/ 1787879 h 188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290548" h="1889014">
                <a:moveTo>
                  <a:pt x="0" y="884365"/>
                </a:moveTo>
                <a:cubicBezTo>
                  <a:pt x="15404" y="822746"/>
                  <a:pt x="25652" y="767747"/>
                  <a:pt x="54428" y="710194"/>
                </a:cubicBezTo>
                <a:cubicBezTo>
                  <a:pt x="118048" y="582954"/>
                  <a:pt x="111510" y="619790"/>
                  <a:pt x="195942" y="514251"/>
                </a:cubicBezTo>
                <a:cubicBezTo>
                  <a:pt x="229943" y="471749"/>
                  <a:pt x="257851" y="424389"/>
                  <a:pt x="293914" y="383622"/>
                </a:cubicBezTo>
                <a:cubicBezTo>
                  <a:pt x="341515" y="329813"/>
                  <a:pt x="395514" y="282022"/>
                  <a:pt x="446314" y="231222"/>
                </a:cubicBezTo>
                <a:cubicBezTo>
                  <a:pt x="471714" y="205822"/>
                  <a:pt x="491712" y="173503"/>
                  <a:pt x="522514" y="155022"/>
                </a:cubicBezTo>
                <a:cubicBezTo>
                  <a:pt x="780882" y="0"/>
                  <a:pt x="347405" y="258195"/>
                  <a:pt x="642257" y="89708"/>
                </a:cubicBezTo>
                <a:cubicBezTo>
                  <a:pt x="671978" y="72724"/>
                  <a:pt x="700314" y="53422"/>
                  <a:pt x="729342" y="35279"/>
                </a:cubicBezTo>
                <a:cubicBezTo>
                  <a:pt x="718456" y="64308"/>
                  <a:pt x="705932" y="92774"/>
                  <a:pt x="696685" y="122365"/>
                </a:cubicBezTo>
                <a:cubicBezTo>
                  <a:pt x="673499" y="196563"/>
                  <a:pt x="644178" y="371455"/>
                  <a:pt x="631371" y="416279"/>
                </a:cubicBezTo>
                <a:lnTo>
                  <a:pt x="609600" y="492479"/>
                </a:lnTo>
                <a:cubicBezTo>
                  <a:pt x="596751" y="620970"/>
                  <a:pt x="580601" y="675187"/>
                  <a:pt x="642257" y="819051"/>
                </a:cubicBezTo>
                <a:cubicBezTo>
                  <a:pt x="661521" y="864000"/>
                  <a:pt x="764285" y="931096"/>
                  <a:pt x="805542" y="960565"/>
                </a:cubicBezTo>
                <a:cubicBezTo>
                  <a:pt x="856342" y="946051"/>
                  <a:pt x="908367" y="935287"/>
                  <a:pt x="957942" y="917022"/>
                </a:cubicBezTo>
                <a:cubicBezTo>
                  <a:pt x="977796" y="909708"/>
                  <a:pt x="993727" y="894369"/>
                  <a:pt x="1012371" y="884365"/>
                </a:cubicBezTo>
                <a:cubicBezTo>
                  <a:pt x="1142523" y="814527"/>
                  <a:pt x="1264131" y="724246"/>
                  <a:pt x="1404257" y="677537"/>
                </a:cubicBezTo>
                <a:cubicBezTo>
                  <a:pt x="1447800" y="663023"/>
                  <a:pt x="1491909" y="650110"/>
                  <a:pt x="1534885" y="633994"/>
                </a:cubicBezTo>
                <a:cubicBezTo>
                  <a:pt x="1550079" y="628296"/>
                  <a:pt x="1562685" y="616158"/>
                  <a:pt x="1578428" y="612222"/>
                </a:cubicBezTo>
                <a:cubicBezTo>
                  <a:pt x="1606809" y="605127"/>
                  <a:pt x="1636617" y="605900"/>
                  <a:pt x="1665514" y="601337"/>
                </a:cubicBezTo>
                <a:cubicBezTo>
                  <a:pt x="1705586" y="595010"/>
                  <a:pt x="1745343" y="586822"/>
                  <a:pt x="1785257" y="579565"/>
                </a:cubicBezTo>
                <a:cubicBezTo>
                  <a:pt x="1747649" y="654779"/>
                  <a:pt x="1770460" y="597082"/>
                  <a:pt x="1752600" y="710194"/>
                </a:cubicBezTo>
                <a:cubicBezTo>
                  <a:pt x="1733193" y="833103"/>
                  <a:pt x="1739996" y="802431"/>
                  <a:pt x="1709057" y="895251"/>
                </a:cubicBezTo>
                <a:cubicBezTo>
                  <a:pt x="1719943" y="924280"/>
                  <a:pt x="1712302" y="972533"/>
                  <a:pt x="1741714" y="982337"/>
                </a:cubicBezTo>
                <a:cubicBezTo>
                  <a:pt x="1784294" y="996530"/>
                  <a:pt x="1830545" y="966034"/>
                  <a:pt x="1872342" y="949679"/>
                </a:cubicBezTo>
                <a:cubicBezTo>
                  <a:pt x="1914682" y="933111"/>
                  <a:pt x="1950754" y="903308"/>
                  <a:pt x="1992085" y="884365"/>
                </a:cubicBezTo>
                <a:cubicBezTo>
                  <a:pt x="2038029" y="863307"/>
                  <a:pt x="2085897" y="846633"/>
                  <a:pt x="2133600" y="829937"/>
                </a:cubicBezTo>
                <a:cubicBezTo>
                  <a:pt x="2165952" y="818614"/>
                  <a:pt x="2217152" y="806327"/>
                  <a:pt x="2253342" y="797279"/>
                </a:cubicBezTo>
                <a:cubicBezTo>
                  <a:pt x="2264228" y="804536"/>
                  <a:pt x="2284326" y="806075"/>
                  <a:pt x="2286000" y="819051"/>
                </a:cubicBezTo>
                <a:cubicBezTo>
                  <a:pt x="2299474" y="923476"/>
                  <a:pt x="2290878" y="1029617"/>
                  <a:pt x="2296885" y="1134737"/>
                </a:cubicBezTo>
                <a:cubicBezTo>
                  <a:pt x="2298144" y="1156773"/>
                  <a:pt x="2297900" y="1180310"/>
                  <a:pt x="2307771" y="1200051"/>
                </a:cubicBezTo>
                <a:cubicBezTo>
                  <a:pt x="2316951" y="1218410"/>
                  <a:pt x="2335044" y="1231079"/>
                  <a:pt x="2351314" y="1243594"/>
                </a:cubicBezTo>
                <a:cubicBezTo>
                  <a:pt x="2428679" y="1303106"/>
                  <a:pt x="2453549" y="1311040"/>
                  <a:pt x="2536371" y="1352451"/>
                </a:cubicBezTo>
                <a:cubicBezTo>
                  <a:pt x="2583542" y="1348822"/>
                  <a:pt x="2630886" y="1346988"/>
                  <a:pt x="2677885" y="1341565"/>
                </a:cubicBezTo>
                <a:cubicBezTo>
                  <a:pt x="2800435" y="1327425"/>
                  <a:pt x="2868219" y="1308029"/>
                  <a:pt x="2993571" y="1287137"/>
                </a:cubicBezTo>
                <a:cubicBezTo>
                  <a:pt x="3065956" y="1275073"/>
                  <a:pt x="3138714" y="1265365"/>
                  <a:pt x="3211285" y="1254479"/>
                </a:cubicBezTo>
                <a:cubicBezTo>
                  <a:pt x="3283857" y="1265365"/>
                  <a:pt x="3359023" y="1265039"/>
                  <a:pt x="3429000" y="1287137"/>
                </a:cubicBezTo>
                <a:cubicBezTo>
                  <a:pt x="3439942" y="1290592"/>
                  <a:pt x="3420364" y="1308542"/>
                  <a:pt x="3418114" y="1319794"/>
                </a:cubicBezTo>
                <a:cubicBezTo>
                  <a:pt x="3405829" y="1381216"/>
                  <a:pt x="3394316" y="1442842"/>
                  <a:pt x="3385457" y="1504851"/>
                </a:cubicBezTo>
                <a:cubicBezTo>
                  <a:pt x="3369414" y="1617151"/>
                  <a:pt x="3377124" y="1555520"/>
                  <a:pt x="3363685" y="1689908"/>
                </a:cubicBezTo>
                <a:cubicBezTo>
                  <a:pt x="3367314" y="1726194"/>
                  <a:pt x="3366930" y="1763108"/>
                  <a:pt x="3374571" y="1798765"/>
                </a:cubicBezTo>
                <a:cubicBezTo>
                  <a:pt x="3377971" y="1814632"/>
                  <a:pt x="3383533" y="1832345"/>
                  <a:pt x="3396342" y="1842308"/>
                </a:cubicBezTo>
                <a:cubicBezTo>
                  <a:pt x="3456393" y="1889014"/>
                  <a:pt x="3547087" y="1880699"/>
                  <a:pt x="3614057" y="1885851"/>
                </a:cubicBezTo>
                <a:cubicBezTo>
                  <a:pt x="3657600" y="1874965"/>
                  <a:pt x="3701992" y="1867041"/>
                  <a:pt x="3744685" y="1853194"/>
                </a:cubicBezTo>
                <a:cubicBezTo>
                  <a:pt x="3836396" y="1823450"/>
                  <a:pt x="3921260" y="1767964"/>
                  <a:pt x="4016828" y="1755222"/>
                </a:cubicBezTo>
                <a:lnTo>
                  <a:pt x="4180114" y="1733451"/>
                </a:lnTo>
                <a:cubicBezTo>
                  <a:pt x="4290548" y="1749228"/>
                  <a:pt x="4237970" y="1718534"/>
                  <a:pt x="4267200" y="1776994"/>
                </a:cubicBezTo>
                <a:cubicBezTo>
                  <a:pt x="4269495" y="1781584"/>
                  <a:pt x="4274457" y="1784251"/>
                  <a:pt x="4278085" y="1787879"/>
                </a:cubicBezTo>
              </a:path>
            </a:pathLst>
          </a:cu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285852" y="4929198"/>
            <a:ext cx="857256" cy="85725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みやび">
  <a:themeElements>
    <a:clrScheme name="みやび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Grace</Template>
  <TotalTime>117</TotalTime>
  <Words>420</Words>
  <Application>Microsoft Office PowerPoint</Application>
  <PresentationFormat>画面に合わせる (4:3)</PresentationFormat>
  <Paragraphs>85</Paragraphs>
  <Slides>15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みやび</vt:lpstr>
      <vt:lpstr>共通科目「情報（実習）」 第７回　プレゼンテーション資料作成  標準表示中は矢印下でスライド移動</vt:lpstr>
      <vt:lpstr>本日の目標</vt:lpstr>
      <vt:lpstr>具体的な実習内容</vt:lpstr>
      <vt:lpstr>具体的な実習内容（２） スライドの追加</vt:lpstr>
      <vt:lpstr>具体的な実習内容（３） スライドのレイアウト</vt:lpstr>
      <vt:lpstr>テキストの箇条書き</vt:lpstr>
      <vt:lpstr>具体的な実習内容（４） テキストの装飾</vt:lpstr>
      <vt:lpstr>具体的な実習内容（５） 図の挿入</vt:lpstr>
      <vt:lpstr>具体的な実習内容（６） 図形を描画する</vt:lpstr>
      <vt:lpstr>具体的な実習内容（７） 表を書く</vt:lpstr>
      <vt:lpstr>具体的な実習内容（８） グラフを作図する</vt:lpstr>
      <vt:lpstr>具体的な実習内容（９） アニメーション</vt:lpstr>
      <vt:lpstr>具体的な実習内容（１０） スライドショー表示による発表</vt:lpstr>
      <vt:lpstr>具体的な実習内容（１１） 印刷</vt:lpstr>
      <vt:lpstr>課題</vt:lpstr>
    </vt:vector>
  </TitlesOfParts>
  <Company>tkb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情報処理実習課題</dc:title>
  <dc:creator>ht</dc:creator>
  <cp:lastModifiedBy>池田　和美</cp:lastModifiedBy>
  <cp:revision>45</cp:revision>
  <dcterms:created xsi:type="dcterms:W3CDTF">2012-10-25T19:22:45Z</dcterms:created>
  <dcterms:modified xsi:type="dcterms:W3CDTF">2017-01-17T01:01:53Z</dcterms:modified>
</cp:coreProperties>
</file>